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9985F-BC28-43A5-8FE0-93BBEA7B6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8DA0E-6A5D-4873-99FC-B1A2ECD81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51EDF-4BE2-4CF3-BCE3-A4DED7DCD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21E6D-5CF2-4136-BA96-AA04B606F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D97C3D-E1EE-4602-A7C1-9C94FDCB3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DDD0B5-04E3-4700-B00C-690674C7F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A5BBDE-125B-4325-92BB-D874CBEE8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DD693-0E0B-46EE-8040-8840986BC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C3C5B-21C5-4625-AA4B-5D6CED8BB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5D933-E113-4A6B-B1DF-EA9E80CE5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2CD0D-ABEF-4E23-8F51-F144C23CC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351140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机械创新设计大赛流程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赛事介绍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参赛准备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作品提交与评审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决赛与展示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后续发展与推广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赛事介绍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随着科技的不断进步，对机械创新设计的需求日益增加，为发掘和培养机械创新设计人才，推动机械工业发展。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科技发展需求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借鉴国际上成功的机械创新设计赛事经验，结合国内实际情况，打造具有中国特色的大赛。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国内外赛事比较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大赛背景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通过大赛激发参赛者的创新思维，培养其发现问题、解决问题的能力。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提升实践能力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促进交流合作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强调理论联系实际，提高参赛者动手能力和实践操作技能。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为参赛者提供一个交流学习的平台，促进团队协作和跨领域合作。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大赛目的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介绍大赛的发起单位、起始时间和初始规模等基本信息。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大赛起源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概述大赛的成长过程，包括历届赛事的规模、参赛人数、作品数量等。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分析大赛对机械工业、教育领域以及社会公众的影响，展示其在推动机械创新设计方面的重要作用。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大赛历史与影响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确定团队成员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选择具备不同专业背景和技能的成员，确保团队具备全面的知识和能力。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分工与合作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根据成员特长进行合理分工，明确各自职责，促进团队协作。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建立有效的沟通渠道，确保团队信息传递及时、准确，提高工作效率。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了解目标用户需求，分析市场趋势，为创意提供现实依据。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鼓励团队成员提出各种创意，不评价、不批判，激发创新思维。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借鉴优秀案例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研究行业内优秀的设计案例，吸收其优点，为创意提供灵感。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012" r="1201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292" r="17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创意收集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根据团队目标、资源等实际情况，筛选出可行性强、具有创新性的创意。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筛选创意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对筛选出的创意进行整合，形成初步的设计方案。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制定初步方案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对初步方案进行可行性评估，发现问题并及时调整和完善方案。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评估与完善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方案初选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作品提交与评审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https://d.book118.com/298035114004006037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2024-09-16T14:49:13.752</cp:lastPrinted>
  <dcterms:created xsi:type="dcterms:W3CDTF">2024-09-16T06:49:13Z</dcterms:created>
  <dcterms:modified xsi:type="dcterms:W3CDTF">2024-09-16T06:49:15Z</dcterms:modified>
</cp:coreProperties>
</file>