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2C077-6E92-4681-A284-034FFF989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B41F8B-1153-46BA-AE38-8367B8747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D52564-C7D5-41B5-A7C9-FFC3747CC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EDE4A1-DE7C-4B26-BE90-C604C2443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F7CEB8-B817-45CA-9F14-53E951EA2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E11E10-E6E6-4553-878E-574224727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584DFA-6791-449B-8577-A1969A99C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D082B4-B1E0-425A-AB1D-DB665ADC3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39A46C-4B89-4BB7-BB21-2BB4962FE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BE7CC5-CD39-460D-89DE-99747537A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99F468-3C91-42CF-B0CA-B5110615D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3600011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北师大初中数学教材解读\n## 1.北师大初中数学教材概述\n### 1.1北师大初中数学教材的发展历程\n### 1.2北师大初中数学教材的体系结构\n### 1.3北师大初中数学教材的特点与优势\n## 2.北师大初中数学教材内容分析\n### 2.1代数部分内容解读\n### 2.2几何部分内容解读\n### 2.3概率与统计部分内容解读\n## 3.北师大初中数学教材教学策略探讨\n### 3.1如何引导学生自主探究\n### 3.2如何设计有效的教学活动\n### 3.3如何评估学生的学习成果\n## 4.北师大初中数学教材与学生发展的关系\n### 4.1北师大初中数学教材对学生思维能力的培养\n### 4.2北师大初中数学教材对学生问题解决能力的培养\n### 4.3北师大初中数学教材对学生数学兴趣的培养\n## 5.北师大初中数学教材的创新与发展\n### 5.1北师大初中数学教材的数字化资源\n### 5.2北师大初中数学教材的个性化学习支持\n### 5.3北师大初中数学教材的国际化发展\n## 6.结论与展望\n### 6.1北师大初中数学教材的优势与挑战\n### 6.2北师大初中数学教材的发展趋势\n### 6.3如何进一步提高北师大初中数学教材的教学效果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7200"/>
              <a:t>北师大初中数学教材解读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北师大初中数学教材概述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20世纪50年代初期，北师大初中数学教材开始编写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以苏联教材为蓝本，注重基础知识和基本技能的培养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适应国内教育改革的需要，逐步进行调整和完善</a:t>
                </a:r>
                <a:endParaRPr/>
              </a:p>
            </p:txBody>
          </p:sp>
          <p:pic>
            <p:nvPicPr>
              <p:cNvPr id="2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20世纪80年代，北师大初中数学教材进行改革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引入西方数学教育思想，注重学生的个性发展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结合中国国情，形成具有中国特色的数学教材体系</a:t>
                </a:r>
                <a:endParaRPr/>
              </a:p>
            </p:txBody>
          </p:sp>
          <p:pic>
            <p:nvPicPr>
              <p:cNvPr id="22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21世纪初，北师大初中数学教材再次修订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贯彻素质教育理念，提高学生的综合素质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结合现代教育技术，实现教材的数字化和个性化</a:t>
                </a:r>
                <a:endParaRPr/>
              </a:p>
            </p:txBody>
          </p:sp>
          <p:pic>
            <p:nvPicPr>
              <p:cNvPr id="23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北师大初中数学教材的发展历程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3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北师大初中数学教材分为代数、几何、概率与统计三个部分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代数部分：主要包括代数式、方程、不等式等内容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几何部分：主要包括图形的性质、度量、变换等内容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概率与统计部分：主要包括概率、统计、数据分析等内容</a:t>
                </a:r>
                <a:endParaRPr/>
              </a:p>
            </p:txBody>
          </p:sp>
        </p:grpSp>
        <p:grpSp>
          <p:nvGrpSpPr>
            <p:cNvPr id="23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每个部分都分为基础、提高和拓展三个层次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基础层次：注重学生的基本知识和基本技能的培养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提高层次：注重学生的思维能力和问题解决能力的培养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拓展层次：注重学生的创新能力和数学兴趣的培养</a:t>
                </a:r>
                <a:endParaRPr/>
              </a:p>
            </p:txBody>
          </p: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北师大初中数学教材的体系结构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4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4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4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教材具有很强的系统性和科学性</a:t>
                </a:r>
                <a:endParaRPr/>
              </a:p>
            </p:txBody>
          </p:sp>
          <p:sp>
            <p:nvSpPr>
              <p:cNvPr id="24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教材内容按照学生的认知发展规律进行编排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教材注重数学知识之间的内在联系，便于学生理解和掌握</a:t>
                </a:r>
                <a:endParaRPr/>
              </a:p>
            </p:txBody>
          </p:sp>
        </p:grpSp>
        <p:grpSp>
          <p:nvGrpSpPr>
            <p:cNvPr id="24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教材具有很强的实用性和针对性</a:t>
                </a:r>
                <a:endParaRPr/>
              </a:p>
            </p:txBody>
          </p:sp>
          <p:sp>
            <p:nvSpPr>
              <p:cNvPr id="24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教材紧密结合初中数学的教学大纲和课程标准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教材注重培养学生的数学应用能力和问题解决能力</a:t>
                </a:r>
                <a:endParaRPr/>
              </a:p>
            </p:txBody>
          </p:sp>
        </p:grpSp>
        <p:grpSp>
          <p:nvGrpSpPr>
            <p:cNvPr id="25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5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教材具有很强的创新性和开放性</a:t>
                </a:r>
                <a:endParaRPr/>
              </a:p>
            </p:txBody>
          </p:sp>
          <p:sp>
            <p:nvSpPr>
              <p:cNvPr id="25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教材引入现代教育技术和数学教育思想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教材鼓励学生进行探究性学习和创新性思维</a:t>
                </a:r>
                <a:endParaRPr/>
              </a:p>
            </p:txBody>
          </p: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北师大初中数学教材的特点与优势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5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北师大初中数学教材内容分析</a:t>
            </a:r>
            <a:endParaRPr/>
          </a:p>
        </p:txBody>
      </p:sp>
      <p:sp>
        <p:nvSpPr>
          <p:cNvPr id="256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57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代数部分内容解读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60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代数部分主要包括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代数式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方程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不等式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等内容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代数式部分：学习代数式的概念、性质和运算，培养学生的代数思维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方程部分：学习一元一次方程、二元一次方程组的概念、解法和应用，培养学生的解决问题的能力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不等式部分：学习不等式的概念、性质和求解，培养学生的数学分析能力</a:t>
            </a:r>
            <a:endParaRPr/>
          </a:p>
        </p:txBody>
      </p:sp>
      <p:pic>
        <p:nvPicPr>
          <p:cNvPr id="261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几何部分内容解读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64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几何部分主要包括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图形的性质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度量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变换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等内容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图形性质部分：学习点、线、面、体等几何元素的性质，培养学生的空间观念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度量部分：学习长度、面积、体积等几何量的计算，培养学生的几何度量能力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变换部分：学习图形的平移、旋转、翻折等变换，培养学生的几何变换能力</a:t>
            </a:r>
            <a:endParaRPr/>
          </a:p>
        </p:txBody>
      </p:sp>
      <p:cxnSp>
        <p:nvCxnSpPr>
          <p:cNvPr id="265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6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概率与统计部分内容解读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69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概率与统计部分主要包括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概率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统计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数据分析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等内容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概率部分：学习概率的概念、性质和计算，培养学生的随机思维能力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统计部分：学习数据的收集、整理、分析和推断，培养学生的数据统计能力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数据分析部分：学习用统计方法解决实际问题，培养学生的数据分析能力</a:t>
            </a:r>
            <a:endParaRPr/>
          </a:p>
        </p:txBody>
      </p:sp>
      <p:cxnSp>
        <p:nvCxnSpPr>
          <p:cNvPr id="270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1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北师大初中数学教材教学策略探讨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引入游戏、竞赛等趣味性活动，让学生在轻松愉快的氛围中学习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设计角色扮演、小组讨论等互动性活动，培养学生的合作能力和沟通能力</a:t>
                </a:r>
                <a:endParaRPr/>
              </a:p>
            </p:txBody>
          </p: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设计多样化的教学活动，激发学生的学习兴趣</a:t>
                </a:r>
                <a:endParaRPr/>
              </a:p>
            </p:txBody>
          </p:sp>
        </p:grpSp>
        <p:grpSp>
          <p:nvGrpSpPr>
            <p:cNvPr id="1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引导学生积极参与教学活动，培养学生的自主探究能力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鼓励学生进行自我评价和反思，培养学生的自我监控能力</a:t>
                </a:r>
                <a:endParaRPr/>
              </a:p>
            </p:txBody>
          </p:sp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注重学生的主体地位，培养学生的自主学习能力</a:t>
                </a:r>
                <a:endParaRPr/>
              </a:p>
            </p:txBody>
          </p:sp>
        </p:grpSp>
        <p:grpSp>
          <p:nvGrpSpPr>
            <p:cNvPr id="2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利用多媒体资源，丰富教学内容和形式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利用网络教学平台，实现学生的个性化学习</a:t>
                </a:r>
                <a:endParaRPr/>
              </a:p>
            </p:txBody>
          </p:sp>
          <p:sp>
            <p:nvSpPr>
              <p:cNvPr id="2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结合现代教育技术，提高教学效果</a:t>
                </a:r>
                <a:endParaRPr/>
              </a:p>
            </p:txBody>
          </p:sp>
        </p:grpSp>
      </p:grpSp>
      <p:pic>
        <p:nvPicPr>
          <p:cNvPr id="2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如何设计有效的教学活动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设计多元化的评价方式，全面了解学生的学习情况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采用书面考试、口头报告、实际操作等多种评价方式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重视学生的自我评价和同伴评价，培养学生的自我监控能力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注重过程性评价，关注学生的思维能力和发展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关注学生在教学活动中的表现，培养学生的思维能力和问题解决能力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定期进行阶段性评价，及时了解学生的学习进度和存在的问题</a:t>
                </a:r>
                <a:endParaRPr/>
              </a:p>
            </p:txBody>
          </p:sp>
          <p:pic>
            <p:nvPicPr>
              <p:cNvPr id="3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4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结合教学目标，制定合理的评价标准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根据教学大纲和课程标准，制定具体的评价标准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注重学生的个性差异，制定差异化的评价标准</a:t>
                </a:r>
                <a:endParaRPr/>
              </a:p>
            </p:txBody>
          </p:sp>
          <p:pic>
            <p:nvPicPr>
              <p:cNvPr id="4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如何评估学生的学习成果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https://d.book118.com/298036000110006037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北师大初中数学教材解读</vt:lpstr>
      <vt:lpstr>北师大初中数学教材概述</vt:lpstr>
      <vt:lpstr>PowerPoint Presentation</vt:lpstr>
      <vt:lpstr>PowerPoint Presentation</vt:lpstr>
      <vt:lpstr>PowerPoint Presentation</vt:lpstr>
      <vt:lpstr>北师大初中数学教材内容分析</vt:lpstr>
      <vt:lpstr>PowerPoint Presentation</vt:lpstr>
      <vt:lpstr>PowerPoint Presentation</vt:lpstr>
      <vt:lpstr>PowerPoint Presentation</vt:lpstr>
      <vt:lpstr>北师大初中数学教材教学策略探讨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2024-09-17T15:19:01.458</cp:lastPrinted>
  <dcterms:created xsi:type="dcterms:W3CDTF">2024-09-17T07:19:01Z</dcterms:created>
  <dcterms:modified xsi:type="dcterms:W3CDTF">2024-09-17T07:19:03Z</dcterms:modified>
</cp:coreProperties>
</file>