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4385B-4C43-4200-92EA-387BA7F12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8D91C-3E1A-4EE2-B1C0-0FD537A1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3312C-3FDD-4F97-B686-B40FE930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4911F-97DA-46A4-A94F-22569BFF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B04A3-3E1E-4E87-975B-A92E49CD1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05E5C-3A2C-4C23-8CD1-52630316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6B152-4278-459A-B4AB-2112610C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23EEA-592B-4F0E-8A07-967610246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F0CE0-BE4D-4FD0-806C-FDB46B08D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0494C-8655-4530-8A57-2818BC16E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B8D4B-E8F9-4064-829E-5264734A9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37105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宿舍管理在快消品行业的最佳实践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宿舍管理的实践经验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宿舍管理与快消品行业的关联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64" r="32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84" r="334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7" r="32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宿舍管理是指对员工宿舍的安排、维护和监督，确保员工的生活环境安全、舒适、有序。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宿舍管理对于快消品行业来说至关重要，它不仅关系到员工的身心健康，还直接影响员工的工作效率和企业的生产效益。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快消品行业的特性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快消品行业的产品更新换代快，市场竞争激烈，对员工的素质和稳定性要求较高。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宿舍管理在快消品行业中的地位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宿舍管理作为企业人力资源管理的重要环节，对于快消品行业来说具有举足轻重的地位。良好的宿舍管理能够提高员工的满意度和归属感，增强企业的凝聚力和竞争力。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宿舍管理在快消品行业中的地位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7" r="249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从传统的集中式宿舍管理到现代的公寓式、家庭式宿舍管理，宿舍管理在不断发展和创新。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随着社会经济的发展和员工需求的多样化，宿舍管理正朝着个性化、舒适化、智能化的方向发展。同时，绿色环保、节能减排也成为宿舍管理的新趋势。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宿舍管理的发展历程和趋势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0" b="36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建立完善的安全管理制度，包括消防、防盗、紧急疏散等方面的规定，确保员工的人身安全。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制定严格的卫生标准，定期进行清洁和消毒，保持宿舍环境的整洁和卫生，防止疾病的传播。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安全与卫生管理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定期对宿舍设施进行检查和维护，确保设施的正常运转，及时修复损坏的设施。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根据需要更新宿舍设备，如床铺、桌椅、空调等，提高员工的生活质量。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设施与设备管理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建立完善的入住管理制度，包括入住申请、审核、登记等流程，确保宿舍的使用安全。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人员调配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根据员工的工作需要和生活习惯，合理调配宿舍，提高员工的满意度。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根据宿舍的需求，合理采购生活物资，确保员工的生活需求得到满足。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建立完善的资产管理制度，对宿舍内的物品进行登记和管理，防止资产的流失。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物资与资产管理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推广节能环保理念，鼓励员工节约用水、用电等资源，减少浪费。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不断改善宿舍环境，为员工创造舒适、温馨的居住条件，提高员工的工作积极性和满意度。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环境与能源管理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https://d.book118.com/298037105064006030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2024-09-06T23:50:35.974</cp:lastPrinted>
  <dcterms:created xsi:type="dcterms:W3CDTF">2024-09-06T15:50:36Z</dcterms:created>
  <dcterms:modified xsi:type="dcterms:W3CDTF">2024-09-06T15:50:38Z</dcterms:modified>
</cp:coreProperties>
</file>