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E099-5AD6-403D-8D1F-0B9D0811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E5C52-88FB-49F5-B4B9-6ED3B3EB4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4A32C-3D44-4DD8-85E1-B4F54C0FC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965B7-8740-4FA6-AC43-CB1C7CA3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59C72-F764-447E-961C-8188CE25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D9B7D-8527-48D5-926F-63521791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429F4-86D4-4F7E-B714-B5094F01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3E69B-155D-4766-BE78-A075EF2B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893D0-D09F-44F1-8FCB-9D58E6784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0E44-DEB6-446A-94D4-02600DBD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F03B5-427A-46C9-8AC0-93352799A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1011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金融投资业期货交易策略调整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市场分析与趋势预测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交易策略制定与调整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风险管理及资金配置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技术分析与指标应用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关注全球及国内经济增长情况，分析GDP、工业增加值等关键指标。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利率与汇率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考察消费者物价指数（CPI）、生产者物价指数（PPI）等通胀指标。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分析国内外利率水平、汇率波动对期货市场的影响。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宏观经济环境分析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研究相关行业的供需状况，关注产能、库存、订单等关键数据。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行业供需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关注行业技术创新动态，评估新技术对产业格局的影响。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分析行业内主要企业的竞争状况，关注市场份额、盈利能力等。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关注市场情绪指标，如恐慌指数、投资者信心指数等。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967" r="159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市场情绪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研究投资者交易行为、持仓结构以及资金流向。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分析投资者对未来市场的预期，以及这种预期对交易策略的影响。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心理预期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投资者情绪与心理预期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政策动向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关注国家相关政策法规的出台与调整，如产业政策、财政政策等。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评估国际政治经济事件以及地缘政治风险对期货市场的影响。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了解并遵守交易所和监管机构的规则，关注监管政策调整对市场的影响。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交易策略制定与调整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在下跌市场中，采取卖出期货合约的策略，以赚取价格下跌的利润。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熊市策略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在上涨市场中，采取买入期货合约的策略，以赚取价格上涨的利润。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牛市策略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在价格波动较小的市场中，采取高抛低吸的策略，通过买卖价差赚取利润。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震荡市策略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针对不同市场环境的策略选择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突破交易策略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在价格突破重要阻力位或支撑位时，跟随市场趋势进行交易。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动量交易策略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根据市场价格的动量变化，选择买入或卖出期货合约。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移动平均线策略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根据移动平均线的交叉、排列等形态判断市场趋势，并采取相应的买卖行动。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趋势跟踪策略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岛形反转策略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在价格出现岛形反转形态时，进行反向交易，把握市场转折机会。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头肩顶/底策略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在价格形成头肩顶或头肩底形态时，采取反向交易策略，即卖出或买入期货合约。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双顶/底策略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在价格形成双顶或双底形态时，采取反向交易策略，赚取价格波动利润。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反转交易策略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买入套期保值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为规避现货市场价格上涨的风险，在期货市场买入相应数量的期货合约。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卖出套期保值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为规避现货市场价格下跌的风险，在期货市场卖出相应数量的期货合约。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基差交易策略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利用期货价格与现货价格之间的基差变化，进行套期保值操作，降低风险。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套期保值策略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风险管理及资金配置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11" b="45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通过市场分析、交易品种特性研究、投资者风险偏好调查等手段，全面识别期货交易中的潜在风险。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采用定量和定性评估方法，对识别出的风险进行量化和等级划分，为后续风险管理提供依据。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https://d.book118.com/298041011057006032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2024-09-09T22:22:15.503</cp:lastPrinted>
  <dcterms:created xsi:type="dcterms:W3CDTF">2024-09-09T14:22:15Z</dcterms:created>
  <dcterms:modified xsi:type="dcterms:W3CDTF">2024-09-09T14:22:17Z</dcterms:modified>
</cp:coreProperties>
</file>