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0D798-8EDC-462F-994D-9C4B94238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EEBA-67A3-4166-9932-38778516C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3313F-94DE-4FD7-9FB3-953AA8A1C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ED0B0-DD27-4D3B-994E-1A946F8D5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178712-3C90-480A-894A-53B5CF40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E21951-2ED7-4EFA-86FA-4A1734A51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DABCB-2D71-465F-9B8A-CD6E29C7A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EFCD5-ECDF-45E6-B755-38990E8E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2F064-DCB3-4366-9610-1964A7989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3D05C-4A2E-4E0B-BD37-05B385F3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34933-35A5-4F30-8B35-03B094043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4101407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脑卒中与偏头痛症状的对比及应急处理技巧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症状对比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诊断与鉴别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预防与日常管理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脑卒中（Stroke）是一种急性脑血管疾病，由于脑部血管阻塞或破裂导致脑组织血液供应受阻或过量，进而引发脑组织损伤。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偏头痛（Migraine）是一种反复发作的头痛，通常伴随着恶心、对光和声音的敏感性等症状。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脑卒中和偏头痛的定义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在全球范围内，脑卒中的发病率逐年上升，特别是在中老年人群中更为常见。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偏头痛在各个年龄段都有可能发生，但女性发病率略高于男性。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脑卒中和偏头痛的流行病学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症状对比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疲劳和情绪变化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脑卒中和偏头痛都可能引发疲劳和情绪变化，如焦虑、易怒等，但偏头痛通常伴随对光和声音的敏感性，而脑卒中可能伴随其他神经系统症状。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脑卒中和偏头痛都可能引发头痛，但偏头痛通常为单侧头痛，而脑卒中引发的头痛可能更加剧烈和难以忍受。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恶心和呕吐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脑卒中和偏头痛都可能引发恶心和呕吐，但偏头痛通常伴随食欲不振，而脑卒中可能伴随其他神经系统症状。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视觉障碍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脑卒中和偏头痛都可能引发视觉障碍，如视力模糊或眼前黑影，但偏头痛的视觉障碍通常在头痛缓解后消失，而脑卒中的视觉障碍可能持续存在。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症状的相似性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脑卒中多见于中老年人，而偏头痛在各个年龄段均可发病，但青少年和成年期较为常见。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发病年龄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偏头痛通常呈周期性发作，每次发作持续数小时至数天，而脑卒中为突发性疾病，持续时间较长。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发病频率和周期性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脑卒中可能伴随其他神经系统症状，如肢体麻木、无力、口角歪斜等，而偏头痛通常无其他神经系统症状。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偏头痛通常对非处方止痛药和抗炎药有效，而脑卒中治疗需要更为复杂的医疗干预。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治疗反应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症状的差异性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诊断与鉴别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CT或MRI扫描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用于检测脑部是否存在出血或梗死。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用于检测脑部电活动是否异常。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血液检查：用于检测血液中的相关指标，如血糖、血脂等。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https://d.book118.com/298041014072006040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2024-09-19T00:32:24.772</cp:lastPrinted>
  <dcterms:created xsi:type="dcterms:W3CDTF">2024-09-18T16:32:24Z</dcterms:created>
  <dcterms:modified xsi:type="dcterms:W3CDTF">2024-09-18T16:32:26Z</dcterms:modified>
</cp:coreProperties>
</file>