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EC7E86-D7CD-4791-86A1-948DD0C7D3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77876A-9772-4786-9432-6F5812467F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A747C62-4C14-44E4-9116-DC11897C87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13343D-A09E-4196-A235-A7D1328FAE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A032738-088D-4522-9D9C-8CA470D189E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3A12096-7987-4940-971E-0210972C97E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382104E-D1E2-49E1-93CF-A77BA746BF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A20D79-2C4E-4667-B743-C3F827CD69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8B33DA-DCA1-4261-93E4-65E6806B9A4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3A5EE2-18CF-4F04-8280-F19370FE42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3B6284-919E-4941-BF42-1365F2B291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804110400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新生儿尿标本采集方法</a:t>
            </a:r>
          </a:p>
        </p:txBody>
      </p:sp>
      <p:sp>
        <p:nvSpPr>
          <p:cNvPr id="3" name="AutoShape 3"/>
          <p:cNvSpPr/>
          <p:nvPr/>
        </p:nvSpPr>
        <p:spPr>
          <a:xfrm>
            <a:off x="3372951" y="4479967"/>
            <a:ext cx="2056587" cy="434059"/>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alpha val="100000"/>
                  </a:srgbClr>
                </a:solidFill>
                <a:latin typeface="Microsoft Yahei"/>
                <a:ea typeface="Microsoft Yahei"/>
                <a:cs typeface="Microsoft Yahei"/>
              </a:rPr>
              <a:t>汇报人：</a:t>
            </a:r>
            <a:endParaRPr lang="en-US" sz="1100"/>
          </a:p>
        </p:txBody>
      </p:sp>
      <p:sp>
        <p:nvSpPr>
          <p:cNvPr id="5" name="AutoShape 5"/>
          <p:cNvSpPr/>
          <p:nvPr/>
        </p:nvSpPr>
        <p:spPr>
          <a:xfrm>
            <a:off x="352425" y="345394"/>
            <a:ext cx="5497697" cy="4191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6" name="AutoShape 6"/>
          <p:cNvSpPr/>
          <p:nvPr/>
        </p:nvSpPr>
        <p:spPr>
          <a:xfrm>
            <a:off x="9364826" y="32926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采集前的准备</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采集过程</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采集后的处理</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常见问题解答</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相关资料推荐</a:t>
            </a:r>
          </a:p>
        </p:txBody>
      </p:sp>
      <p:sp>
        <p:nvSpPr>
          <p:cNvPr id="6" name="AutoShape 6"/>
          <p:cNvSpPr/>
          <p:nvPr/>
        </p:nvSpPr>
        <p:spPr>
          <a:xfrm>
            <a:off x="6340996" y="373969"/>
            <a:ext cx="5497697" cy="4191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采集前的准备</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729" r="1072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25" r="3252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选择无毒、无异味的容器，如塑料或玻璃材质，以确保尿液的保存和检测安全。</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容器材质</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根据新生儿的尿量和采集需求，选择适当容量的容器，以避免尿液溢出和浪费。</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容器容量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采集容器选择</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620" r="962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可以在任意时间采集新生儿的尿标本，但要确保宝宝排尿后立即采集，以避免尿液中的细胞和化学成分发生变化。</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为了更准确地评估新生儿的尿液状况，可以设定固定的时间间隔进行采集，如每小时或每两小时采集一次。</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采集时间选择</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定时采集</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随机时间</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清洁方法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在采集尿标本前，家长应使用温水和柔软的棉布轻轻擦拭新生儿的尿道口和外阴部，以避免尿液中的细菌和杂质影响检测结果。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清洁注意事项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擦拭时要轻柔，避免过度刺激和损伤新生儿的皮肤；同时要保持室内温暖，避免宝宝着凉。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采集前清洁</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采集过程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在采集尿标本前，家长应清洁新生儿的阴部和尿道口，以减少污染的风险。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清洁</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容器选择</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500" r="14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采集过程</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895" r="1689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选择适当的容器来收集尿标本，容器应干净、无菌，并预先准备好标签和尿液收集量。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在新生儿排尿时，用容器收集尿液，尽量收集中段尿，避免收集初始和末段的尿液。</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采集方法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尿标本采集应在新生儿排尿时进行，以避免长时间等待导致尿液浓缩或稀释。</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5500" r="15500"/>
          <a:stretch>
            <a:fillRect/>
          </a:stretch>
        </p:blipFill>
        <p:spPr>
          <a:xfrm>
            <a:off x="5146546" y="1536628"/>
            <a:ext cx="1898908"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采集时间</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确保容器足够大，以容纳足够的尿液样本，避免尿液溢出或溅出。</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容器容量</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在采集过程中，应避免容器、标签和尿液接触任何外部物体，以保持尿标本的清洁度。</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避免污染</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注意事项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3877" b="387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异常情况处理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尿液不足</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如果尿液量不足，可以再次尝试或咨询医生是否需要采取其他措施来获取足够的尿标本。</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污染</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如果尿标本受到污染，应重新采集或咨询医生是否可以使用该尿标本进行检测。</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采集困难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如果采集过程中遇到困难，如新生儿不配合或无法排尿，可以咨询医生或护士的建议。</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采集后的处理</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https://d.book118.com/298041104004006036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2024-09-15T01:48:13.045</cp:lastPrinted>
  <dcterms:created xsi:type="dcterms:W3CDTF">2024-09-14T17:48:13Z</dcterms:created>
  <dcterms:modified xsi:type="dcterms:W3CDTF">2024-09-14T17:48:15Z</dcterms:modified>
</cp:coreProperties>
</file>