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12321F-21E8-491F-BE6A-DF66F97950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5678C9-27B7-4641-9F04-FA1A0D3C02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1D6BBE-F1D5-48D3-8245-F7CF1B612F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81ED90-C78B-4930-8F1A-6E9FB47A38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7E6356-6543-42CA-98A3-11DC74F7773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0CBC02-CFFC-4BDF-B07A-1EB8BAE2E9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4B1804-DDE2-4CC0-AEB7-B310688F19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8DCAA7-55EF-452E-A7C4-ACC0C54558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0A295E-F8A3-428F-9DDC-AD5F6E9257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E1EB28-33AF-46B0-AB0A-70611CC142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52CABB-1A84-4105-A39F-D1860D4FC9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804205205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健康管理服务的国际化发展策略</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健康管理服务市场需求分析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国际化发展策略制定与实施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跨文化交流与合作能力提升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政策法规支持与行业标准制定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人才培养与团队建设方案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目的</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旨在帮助人们维护健康、预防疾病、提高生活质量。</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服务内容</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包括健康咨询、健康评估、健康计划制定、健康干预和健康跟踪等。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健康管理服务是指通过系统、专业的方法，对个人或群体的健康状况进行全面评估、有效干预和连续跟踪的服务过程。</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健康管理服务概述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随着全球化的加速发展，健康管理服务作为新兴产业，其国际化发展成为必然趋势。</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全球化趋势</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全球范围内，人们对健康的关注度不断提高，对健康管理服务的需求日益增长。</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健康需求增长</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国际间的合作与交流为健康管理服务的国际化发展提供了广阔的空间和机遇。</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跨国合作与交流</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国际化发展背景与意义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我国健康管理服务起步较晚，但发展迅速，目前已形成较为完善的服务体系，并在实践中不断探索和创新。</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国内研究现状</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发达国家在健康管理服务方面起步较早，积累了丰富的经验和技术成果，形成了各具特色的服务模式。</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国外研究现状</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未来，健康管理服务将更加注重个性化、专业化和智能化发展，同时跨国合作与交流将更加频繁和深入。</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发展趋势</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健康管理服务市场需求分析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发达国家</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在发达国家，由于人口老龄化、医疗成本上升等问题，健康管理服务需求较高。这些国家的消费者更关注个性化、高质量的健康管理服务。</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发展中国家</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发展中国家健康管理服务市场正处于快速增长阶段。随着经济发展和生活水平提高，消费者对健康管理服务的意识和需求也在逐步提升。</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地区差异</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不同地区的健康管理服务需求也存在差异。例如，亚洲地区对中医养生、保健按摩等服务有较大需求，而欧美地区则更偏向于心理健康、营养咨询等服务。</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不同国家/地区市场需求特点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4115" b="2411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0014" b="2001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消费者需求偏好及变化趋势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个性化服务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消费者越来越注重个性化服务，希望获得针对自身健康状况的定制化健康管理方案。</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线上线下结合</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随着互联网技术的发展，消费者更倾向于线上线下相结合的健康管理服务，如在线健康咨询、远程医疗等。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多元化服务内容</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消费者对健康管理服务的需求从单一的体检、健身向多元化发展，包括心理健康、营养咨询、中医养生等多个方面。</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行业竞争格局与发展空间</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当前健康管理服务市场呈现多元化竞争格局，包括医疗机构、专业健康管理公司、互联网医疗平台等多个参与者。</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发展空间</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随着全球人口老龄化和健康意识的提高，健康管理服务市场仍有广阔的发展空间。特别是在发展中国家和地区，市场潜力巨大。</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创新方向</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未来，行业创新将主要集中在技术应用、服务模式和服务内容等方面，如利用大数据和人工智能等技术提高服务质量和效率，探索线上线下融合的服务模式等。</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竞争格局</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国际化发展策略制定与实施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1333" r="113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市场定位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根据自身优势和目标市场需求，明确服务定位，如高端定制健康管理、普惠型健康管理等。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市场调研与分析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深入了解目标市场的文化背景、消费习惯、健康需求等，为精准定位提供依据。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目标市场细分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根据不同人群的健康需求，将市场细分为多个子市场，如老年人健康管理、儿童营养管理等。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目标市场选择与定位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651" r="17651"/>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产品创新</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结合国际先进技术和理念，开发新的健康管理产品和服务，如基因检测、远程医疗等。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服务差异化</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提供个性化、定制化的健康管理服务，满足不同人群的多样化需求。</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品牌建设</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通过打造知名品牌，提升服务品质和口碑，增强市场竞争力。</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产品/服务创新与差异化策略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利用互联网和社交媒体平台，开展线上宣传和推广活动，提高品牌知名度和影响力。</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线上营销</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参加国际健康产业展会、研讨会等活动，与潜在客户和合作伙伴面对面交流，拓展业务渠道。</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线下推广</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与国内外知名的医疗机构、保险公司等建立合作关系，共同推广健康管理服务。</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合作伙伴关系建立</a:t>
            </a:r>
          </a:p>
        </p:txBody>
      </p:sp>
      <p:pic>
        <p:nvPicPr>
          <p:cNvPr id="9" name="Picture 9"/>
          <p:cNvPicPr>
            <a:picLocks noChangeAspect="1"/>
          </p:cNvPicPr>
          <p:nvPr/>
        </p:nvPicPr>
        <p:blipFill>
          <a:blip r:embed="rId2"/>
          <a:srcRect l="18750" r="1875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营销渠道拓展与优化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04</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跨文化交流与合作能力提升</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https://d.book118.com/298042052056006035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2024-09-14T04:59:39.025</cp:lastPrinted>
  <dcterms:created xsi:type="dcterms:W3CDTF">2024-09-13T20:59:39Z</dcterms:created>
  <dcterms:modified xsi:type="dcterms:W3CDTF">2024-09-13T20:59:41Z</dcterms:modified>
</cp:coreProperties>
</file>