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255C5B-A268-4733-9850-891FAE5F2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81AD1-DCBB-4442-BFA0-611216058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5BFFCA-4F5B-47C9-91D6-508B63DF8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7DE159-A4DD-4B2B-88B6-234034899F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BF496C-A870-4F79-BF17-B40662FB11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5A2A7E-7009-484E-911E-983D1452C9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BD65FC-5E93-4406-8E01-7D28C5025E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F6A02F-83D4-496D-9999-418865B72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DB4C7-9D14-4169-9126-067B0A46D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0873F-B194-4724-9A68-653FA938D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2B438-5E43-4E97-A438-999E2237A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42054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2024-01-07</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美国某高科技润滑油经销事业手册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润滑油市场概述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公司及产品介绍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经销商招募与培训支持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市场推广策略部署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销售技巧与客户关系管理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价格策略与盈利模式设计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润滑油市场概述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美国润滑油市场规模庞大，是全球最大的润滑油市场之一。市场规模的增长主要受益于工业、交通运输、航空航天等领域的快速发展。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随着科技的不断进步和工业领域的持续增长，美国润滑油市场将继续保持稳定增长。同时，环保意识的提高和新能源汽车的普及将进一步推动润滑油市场的绿色发展。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美国消费者对润滑油品质的要求较高，注重产品的性能、稳定性和环保性。因此，高品质、高性能的润滑油产品更受市场欢迎。</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高品质要求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不同行业和领域对润滑油的需求存在差异，消费者需要多样化的产品来满足不同设备和应用场景的需求。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多样化需求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消费者在购买润滑油产品时，往往希望得到专业的技术支持和售后服务。因此，提供全面的服务支持是赢得消费者信任的关键。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服务支持</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美国润滑油市场竞争激烈，众多品牌争夺市场份额。市场上既有国际知名品牌，也有本土实力品牌。竞争主要体现在产品品质、技术创新、营销策略等方面。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美国润滑油市场，一些国际知名品牌如壳牌、美孚、嘉实多等占据领先地位。同时，本土品牌如Valvoline、Pennzoil等也拥有一定的市场份额。这些品牌通过不断的技术创新和产品升级，为消费者提供优质的润滑油产品和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主要品牌</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竞争格局与主要品牌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公司及产品介绍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成立时间与地点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公司自XXXX年在美国成立以来，一直致力于高科技润滑油的研发、生产和销售。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规模与实力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经过XX多年的发展，公司已经成为全球领先的润滑油供应商之一，拥有数千名员工和多个生产基地。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我们的产品在全球市场上占有重要地位，特别是在高端市场领域，享有很高的声誉和市场份额。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公司背景及实力展示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采用先进的合成技术，具有优异的抗氧化、抗磨损和低温流动性能，适用于高性能发动机。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高端全合成润滑油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工业润滑油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特种润滑油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专为工业设备设计，具有出色的抗磨、防锈和极压性能，可延长设备使用寿命。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针对特殊环境和工况研发，如高温、低温、腐蚀等，提供个性化的润滑解决方案。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产品线介绍与特点分析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核心竞争力阐述</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我们始终坚持以客户为中心的服务理念，提供个性化的产品解决方案和优质的售后服务，赢得了广大客户的信赖和支持。</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客户服务</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我们拥有一支专业的研发团队，不断跟踪市场动态和技术趋势，确保我们的产品始终处于行业领先地位。</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研发能力</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我们采用严格的品质控制标准，从原材料采购到生产、包装、运输等各个环节都进行严格把关，确保产品质量的稳定性和可靠性。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品质控制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经销商招募与培训支持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具备合法的经营资质，良好的商业信誉，对润滑油市场有深入了解和浓厚兴趣。</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招募流程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提交申请表格 → 初步筛选 → 面试评估 → 合同签订 → 培训启动。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资格要求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经销商资格要求及招募流程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详细介绍润滑油的性能、特点、使用范围等基础知识。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产品知识培训</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教授有效的销售策略、谈判技巧和客户管理方法。</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销售技巧培训</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指导经销商如何拓展销售渠道、开展市场推广活动。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市场开拓培训</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定期更新课程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根据市场变化和产品更新，定期更新培训课程，确保经销商掌握最新知识和技能。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在线学习平台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提供在线学习平台，方便经销商随时随地学习，巩固和拓展知识。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专家指导服务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组建专家团队，为经销商提供一对一的指导和咨询服务，解决经营过程中的问题。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持续教育支持政策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市场推广策略部署</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https://d.book118.com/298042054056006035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2024-09-14T04:59:39.202</cp:lastPrinted>
  <dcterms:created xsi:type="dcterms:W3CDTF">2024-09-13T20:59:39Z</dcterms:created>
  <dcterms:modified xsi:type="dcterms:W3CDTF">2024-09-13T20:59:41Z</dcterms:modified>
</cp:coreProperties>
</file>