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F1CAA-CBDE-4051-B834-DAD27C1D4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F420E-4599-43F8-9958-C130CE23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32B0A-985C-458C-B3BE-31C7795F9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E31FC-0E4A-4178-8DA5-0CA2B54FB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BD2182-C2D2-4405-9E55-22E198961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CD622B-2BE8-4D69-8EC8-C34112684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25CC4-494A-4096-9135-20B0DF9EA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C584F-A32E-4FE8-8059-CF1620C8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77930-6D8E-48DE-BEB6-6918B1D04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113BD-A9B1-4590-8B78-536D192A3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532BB-3133-4AB6-A15E-E4062E249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46002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《推拿治疗学》ppt课件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推拿治疗学的基本理论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推拿治疗学的基本技术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推拿治疗学的临床应用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推拿治疗学的注意事项与禁忌症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推拿治疗学是一门以中医理论为指导，运用手法推拿治疗疾病的方法。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以手法操作为主，强调个体化治疗，注重整体观念和辨证施治。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推拿治疗可以有效缓解各种疼痛症状，如肌肉酸痛、关节疼痛等。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调节身体机能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667" b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推拿手法可以促进血液循环，改善局部组织营养，增强机体抵抗力。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通过推拿调节身体机能，改善身体内部环境，促进身体康复。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93" r="1099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推拿治疗学有着悠久的历史，起源于中国古代的按摩疗法，经过长期实践和发展，形成了独特的理论和技术体系。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随着现代医学的进步，推拿治疗学也在不断发展，融合了现代医学理论和技术，不断完善和丰富自己的理论和技术体系。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推拿治疗学的历史与发展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经络是人体内运行气血的通道，包括经脉和络脉。经脉是主干，络脉是分支。经络理论在推拿治疗学中占有重要地位，是指导推拿手法应用的理论基础之一。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脏腑是人体内脏器官的统称，包括心、肝、脾、肺、肾等。脏腑具有各自的生理功能，相互之间通过经络相联系，共同维持人体的生命活动。在推拿治疗学中，脏腑理论指导着对疾病的诊断和治疗。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气血是人体内的重要物质，气推动血行，血滋养气。气血理论阐述了人体内气血的运行规律，是推拿治疗学的核心理论之一。通过推拿手法调节气血的运行，可以达到治疗疾病的目的。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气血理论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113" b="1611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病因病机理论阐述了疾病的发病原因和机制，是推拿治疗学中诊断和治疗疾病的重要依据。根据病因病机理论，推拿治疗学采取相应的手法和方案，以调节人体内环境，达到治愈疾病的目的。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病因病机理论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推拿治疗学的基本技术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用手指或手掌在皮肤上做直线推动的手法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推法是用手指或手掌在皮肤上做直线推动的手法，具有舒筋活血、缓解肌肉紧张和疼痛的作用。操作时，用指腹或手掌根部紧贴皮肤，用力向下或向前推动，动作要连续而均匀，力度适中。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6" r="2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https://d.book118.com/298046002025006035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2024-09-13T20:55:00.861</cp:lastPrinted>
  <dcterms:created xsi:type="dcterms:W3CDTF">2024-09-13T12:55:00Z</dcterms:created>
  <dcterms:modified xsi:type="dcterms:W3CDTF">2024-09-13T12:55:02Z</dcterms:modified>
</cp:coreProperties>
</file>