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30691-AD1F-47B5-84ED-0EB77A38E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490B04-653A-4761-9044-463021617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45A7D8-5EDC-41A6-9DAA-52288BF17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8F786-5E6F-4B3C-8DBE-8C6D16B9C8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65AC72-39F5-4A4A-898F-351B0983F4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B60C5B4-0E3C-4097-B1A7-39523A0C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D2BF07-4192-4E3F-ADBF-A97ED131F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DD142-E354-4660-8CDA-70F8EDF78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0BA909-A320-4D0C-98B6-B4A7E2ED2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B0D340-D15B-4818-9564-76CCA2405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B7BE39-1C83-4F6E-B7D7-A2D66EC23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804602013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儿科护理培训课件：早产儿血管迷走反射护理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血管迷走反射基础知识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早产儿血管迷走反射护理原则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并发症预防与处理策略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早产儿是指胎龄小于37周，出生体重低于2500克的新生儿。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根据胎龄和出生体重，早产儿可分为极早产儿（胎龄小于28周）、非常早产儿（胎龄28-32周）和中度早产儿（胎龄32-37周）。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39" r="3033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39" r="3033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725" r="1972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早产儿各器官系统发育不成熟，功能不完善，生活能力较弱。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生理特点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早产儿易发生呼吸窘迫、低血糖、低钙血症、感染、颅内出血等问题，且病死率较高。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易发问题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生理特点及易发问题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加强早产儿护理，及时发现和处理问题，可降低病死率，提高生存率。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8250" r="18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合理的护理和喂养可促进早产儿生长发育，减少后遗症。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通过精心护理，帮助早产儿度过危险期，提高其未来的生活质量。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血管迷走反射基础知识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422" b="1342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血管迷走反射是一种神经调节机制，当身体受到刺激时，通过迷走神经调节心血管系统，导致血压下降、心率减慢等反应。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刺激通过感受器传入神经中枢，经整合后通过迷走神经传出，作用于心血管系统，引起血管扩张、心率减慢等效应。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血管迷走反射定义及机制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早产儿出现面色苍白、出汗、呼吸减慢、心率下降、血压降低等症状。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结合早产儿病史、临床表现及相关检查，如心电图、血压监测等进行综合判断。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诊断依据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临床表现与诊断依据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早产、低出生体重、窒息、感染、疼痛等刺激因素均可增加血管迷走反射的风险。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保持早产儿环境稳定，减少不良刺激；合理喂养，保证营养供给；积极治疗原发病，预防感染；加强疼痛管理，减轻疼痛刺激。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危险因素及预防措施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早产儿血管迷走反射护理原则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保持适宜环境温度和湿度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维持恒定的室温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早产儿室温应保持在24-26℃，避免因外界温度变化引起早产儿体温波动。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控制湿度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适宜的湿度有助于早产儿呼吸道黏膜保持湿润，减少感染风险，湿度一般维持在55%-65%。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及时清理呼吸道分泌物，保持早产儿头偏向一侧，避免误吸和窒息。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根据早产儿血氧饱和度和病情，给予适当的氧气治疗，维持血氧在正常范围内。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氧气治疗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确保呼吸道通畅和氧气供应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https://d.book118.com/298046020134006036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2024-09-16T10:40:17.371</cp:lastPrinted>
  <dcterms:created xsi:type="dcterms:W3CDTF">2024-09-16T02:40:17Z</dcterms:created>
  <dcterms:modified xsi:type="dcterms:W3CDTF">2024-09-16T02:40:19Z</dcterms:modified>
</cp:coreProperties>
</file>