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DF87-1481-45D1-9CD5-A5AA390F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AA1A1-A1FF-4CF0-8849-0686A603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2FF61-36BF-4020-A440-C86E3439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99F73-DE1B-4B09-8CFB-71CAFDF9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567B4-A062-4AFB-9F33-87BF3ABE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68374-CCAB-458E-899D-22973CFB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C673D-B20D-4354-9E64-95A90C0F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40EFD-B300-40AC-9E96-B7AE3382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C2A6-FD46-42AA-B562-10E28354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4571D-80AA-4696-928D-47636A9F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A35CB-3650-4111-9B5B-A074B5D9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6046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提高教师智慧教育能力的礼仪培训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教师形象塑造与仪表礼仪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课堂教学礼仪与沟通技巧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教研活动礼仪与团队协作能力培养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家校沟通礼仪与亲子关系指导能力提升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网络环境下的教育礼仪与信息安全意识培养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随着科技的不断发展，智慧教育将越来越普及，未来教育将更加个性化、智能化和全球化。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智慧教育定义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智慧教育是指运用现代信息技术手段，通过大数据、人工智能等技术，实现教育资源优化配置，提升教育教学效果和质量的一种新型教育模式。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智慧教育定义与发展趋势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17" b="1631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06" b="1710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教师应具备基本的信息技术素养，能够熟练运用各种教学软件和工具。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教师需要具备创新意识和能力，不断探索新的教学方法和手段，以适应智慧教育的发展需求。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智慧教育强调跨学科教学，教师应具备跨学科的知识背景和教学能力。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智慧教育对教师能力要求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作为教师，良好的礼仪能够塑造自己的专业形象，赢得学生和家长的尊重和信任。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礼仪能够营造和谐的教学氛围，促进师生之间的良好互动和沟通。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得体的礼仪能够提升学生的学习兴趣和积极性，从而提高教学效果和质量。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礼仪在智慧教育中的重要性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教师形象塑造与仪表礼仪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作为教师，应时刻维护职业尊严，以严谨、专业的态度出现在学生面前。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尊重职业身份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塑造良好第一印象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以积极乐观的心态影响学生，成为他们成长道路上的引路人。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通过得体的着装、自信的微笑和亲切的语言，营造和谐师生关系。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教师形象塑造原则及技巧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整洁卫生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保持个人卫生，衣物干净整洁，无异味。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选择适合教师职业的服装，避免过于花哨或随意的装扮。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简约大方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配饰适当，不夸张、不炫耀，体现内敛之美。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仪表整洁大方，符合职业身份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087" r="3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举止文雅，展现个人修养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稳重端庄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站有站相，坐有坐相，行走时从容不迫。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亲切自然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与学生交流时保持微笑，语气和蔼可亲。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注意细节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避免不雅动作，如随地吐痰、乱扔垃圾等。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课堂教学礼仪与沟通技巧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教师应保持整洁、大方的仪容，穿着得体，符合职业身份。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375" r="2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使用礼貌、规范的语言，表达清晰、准确，避免粗俗、不雅的言辞。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尊重学生的个性和差异，以平等、公正的态度对待每一位学生。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课堂教学基本礼仪规范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耐心倾听学生的发言，给予积极的反馈和回应。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运用生动、形象的语言，激发学生的学习兴趣和积极性。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合理设置问题，引导学生深入思考，培养学生的思维能力。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https://d.book118.com/298046046035006023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2024-08-29T16:53:22.711</cp:lastPrinted>
  <dcterms:created xsi:type="dcterms:W3CDTF">2024-08-29T08:53:22Z</dcterms:created>
  <dcterms:modified xsi:type="dcterms:W3CDTF">2024-08-29T08:53:24Z</dcterms:modified>
</cp:coreProperties>
</file>