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07C00-FD84-42C4-96CC-BDA23A17C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D44EC-0519-4701-9643-B7A348337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41B2B-E208-4674-B1AE-5C32BE3EF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EC261-690C-49A2-B6C0-2B43A820A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37CC85-95E8-4714-9C70-64579C0E5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350387-54E7-4C18-A265-654B99B00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28DDD5-9C05-4C4F-B8DB-F43BA3CA4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DEE0B-8F08-4AC1-8C86-1CDE9BAC3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B65AE-92DC-4F26-A645-09E42C66D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04F1E-65F7-4D53-AB5E-C3A2720DD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D36A0-9529-4B5B-8EA3-A586485AE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4612311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开学心理健康工作预案总结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开学心理健康工作预案概述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心理健康工作预案实施情况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43" r="316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随着生活节奏加快，学生面临的学习、生活压力逐渐增大，心理问题呈现上升趋势。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当前社会对青少年心理健康的关注度日益提高，学生心理健康问题已成为教育领域和社会关注的焦点。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提高学校对学生心理健康的重视程度，加强心理健康教育，促进学生健康成长。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通过开展心理健康教育，帮助学生树立正确的价值观、人生观和世界观，增强心理素质，提高应对压力和挫折的能力。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674" b="867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有利于维护校园安全稳定，促进和谐校园建设。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34" b="303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开学心理健康工作预案概述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确保学生心理健康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通过开展心理健康教育、心理咨询和危机干预，帮助学生建立积极心态，提高心理素质，预防心理问题的发生。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提高教师心理素质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加强教师心理健康教育，提高教师的心理素质和应对能力，为学生提供更好的心理支持。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营造健康校园环境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通过开展心理健康教育活动和宣传，营造积极、健康的校园氛围，促进学生全面发展。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30" r="1743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以预防为主，注重早期干预和及时解决学生心理问题。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关注学生个性差异，提供有针对性的心理支持和辅导。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个性化关怀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加强与家长的沟通与合作，共同关注学生心理健康。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定期对学生心理健康状况进行评估，及时调整工作方案。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科学评估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根据学生年龄特点和心理需求，制定心理健康教育计划，包括课程设置、活动安排等。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制定心理健康教育计划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开展心理咨询与辅导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建立心理危机干预机制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加强教师培训与支持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设立心理咨询室，为学生提供个别咨询、团体辅导等服务，帮助学生解决心理困惑和问题。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建立健全心理危机干预机制，及时发现和解决学生心理危机事件，确保学生安全。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组织教师参加心理健康教育培训，提高教师的心理素质和应对能力。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工作重点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心理健康工作预案实施情况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制定心理健康工作预案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根据学生需求和学校实际情况，制定心理健康工作预案，明确工作目标、任务和措施。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组织培训与宣传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开展心理健康教育培训，提高教师和工作人员的心理健康意识和应对能力；同时通过宣传活动，增强学生和家长的心理健康意识。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实施心理健康教育课程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开设心理健康教育课程，引导学生树立正确的心理健康观念，掌握基本的心理调适方法。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提供心理咨询服务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设立心理咨询服务平台，为学生提供个性化、专业化的心理咨询服务。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https://d.book118.com/298046123114006041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2024-09-20T15:13:32.329</cp:lastPrinted>
  <dcterms:created xsi:type="dcterms:W3CDTF">2024-09-20T07:13:32Z</dcterms:created>
  <dcterms:modified xsi:type="dcterms:W3CDTF">2024-09-20T07:13:34Z</dcterms:modified>
</cp:coreProperties>
</file>