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A908C-9D8B-486C-A7EE-860120D0B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7AC6B-3848-422D-ACEA-1BFFBC0C2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01F08-CD10-474A-BED3-86359EB61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54D8D-3BC0-4C52-9753-A0E1E9BB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1BE56-7FFA-477C-883D-B927B346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0D0D1-DE6B-4B2C-A644-D94920A63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3BE1E-20E8-4357-BD3C-391001455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C1B04-4DEE-4E29-8209-93A1AA7DF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1D247-62C9-41C4-97BE-A65204420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0EE5D-29D2-4527-B5BF-EB424AC9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62510-D2D0-4348-9F8E-C41564BE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4704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儿科护理培训新生儿管道护理和抢救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新生儿管道护理概述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新生儿管道护理技术操作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新生儿抢救基本知识与技能培训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管道相关并发症识别与处理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实际操作演示与案例分析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新生儿管道护理概述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新生儿管道护理是指对新生儿体内置入的各种管道进行专业、细致的护理，以确保管道的正常运行和新生儿的生命安全。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新生儿管道护理对于保障新生儿的生命健康具有重要意义，因为管道的正常运行直接关系到新生儿的呼吸、营养摄入和排泄等基本生理需求。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管道护理定义与重要性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用于新生儿的胃肠减压、鼻饲或洗胃等操作。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用于新生儿的尿液引流和监测。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用于新生儿的呼吸支持，维持呼吸道通畅。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用于新生儿的重症监护，提供静脉通路和血液动力学监测。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中心静脉导管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新生儿常见管道类型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无菌操作、定时检查、保持通畅、防止脱落和感染等。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熟练掌握各种管道的使用方法、正确进行管道的置入和拔出操作、严格遵守无菌操作规程、定期更换管道和消毒等。同时，要密切观察新生儿的病情变化和管道运行情况，及时发现并处理异常情况。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新生儿管道护理技术操作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经口或鼻插入，确认胃管位置后采用适当固定方法，防止滑脱。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胃管置入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选择合适型号的尿管，严格无菌操作，确保尿管引流通畅并妥善固定。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尿管置入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根据临床需要，可能还需置入其他管道，如中心静脉导管、动脉导管等，均需按照相应操作规程进行。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其他管道置入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管道置入与固定方法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保持管道通畅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定期检查各管道是否通畅，避免打折、扭曲或受压。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密切观察引流物的颜色、性质和量，如有异常及时处理。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防止感染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严格遵守无菌操作原则，定期更换敷料和消毒管道接口。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定期检查固定情况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定期检查各管道的固定情况，如有松动或脱落及时重新固定。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管道维护与检查要点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并发症预防与处理措施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加强病房环境管理，保持空气流通和清洁；严格执行手卫生和消毒隔离制度；定期监测感染指标，及时发现并处理感染征象。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预防堵管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定期冲洗管道，保持引流通畅；避免血液、黏液等堵塞管道；及时处理管道打折、扭曲等情况。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预防脱管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加强巡视和观察，及时发现并处理管道脱落情况；采用适当的固定方法和保护措施，防止意外拔管。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其他并发症处理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根据临床情况，及时处理其他可能出现的并发症，如出血、疼痛、过敏反应等。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新生儿抢救基本知识与技能培训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观察新生儿肤色、呼吸、心率等指标，判断窒息程度。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新生儿窒息抢救流程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迅速清除口鼻分泌物，保持呼吸道通畅。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通过正压通气、气管插管等方式，为新生儿提供氧气。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建立呼吸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进行胸外按压，维持新生儿血液循环。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维持循环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根据病情使用急救药物，如肾上腺素等。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持续监测新生儿生命体征，记录抢救过程及效果。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监护与记录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确保抢救环境安全，避免对新生儿造成二次伤害。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检查新生儿反应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判断新生儿意识、呼吸及大动脉搏动情况。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呼救与求助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及时呼叫其他医护人员协助抢救。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采用双指法或双手环抱法，对新生儿进行胸外按压。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开放气道与人工呼吸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通过仰头抬颏法开放气道，进行口对口或口对鼻人工呼吸。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持续监护与记录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持续监测新生儿生命体征，记录CPR过程及效果。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心肺复苏术（CPR）操作要点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https://d.book118.com/298047040106006036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2024-09-16T02:27:11.415</cp:lastPrinted>
  <dcterms:created xsi:type="dcterms:W3CDTF">2024-09-15T18:27:11Z</dcterms:created>
  <dcterms:modified xsi:type="dcterms:W3CDTF">2024-09-15T18:27:13Z</dcterms:modified>
</cp:coreProperties>
</file>