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449E191-8E69-4DA5-A202-3B50D45E5E5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59554-4C44-4F72-8D4D-42C885FD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1CC32-BCB0-4B64-A64C-99A29344E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2F764-4189-4F36-98A2-54099BB4D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24B28-261E-4CA8-8FE3-0B70EB1E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B4505-A8AD-4B6A-B4EA-035D408B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71F95-5497-4C75-AD42-A0E742156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AE78A-31F4-40F3-974B-492344683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F9BB2-A10E-4FDC-B401-9917BE31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12203-290C-4E57-A964-451052DB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60D43-2E9E-44E2-BE74-B6D4BF2C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3451-40EB-409C-9CA0-42139992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D9CE847-F18F-4965-BD9E-F7DE293DDE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0BB70C6-CE58-4986-851E-3F17A6DDE96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511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人工智能体育竞技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人工智能体育竞技简介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人工智能在体育训练中的应用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人工智能在体育比赛中的应用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人工智能在体育医疗中的应用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人工智能在体育产业中的应用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人工智能体育竞技的未来展望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人工智能体育竞技简介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人工智能在体育竞技中的应用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人工智能技术在体育竞技中扮演着重要角色，通过运动员数据分析和训练优化，提高了运动员的表现水平和竞技成绩。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人工智能对体育竞技的影响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技术对运动员表现进行预测，帮助制定训练计划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运动员表现预测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技术分析比赛结果，提供数据支持和决策参考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比赛结果分析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算法优化比赛战术，提高竞技水平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战术优化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人工智能体育竞技的发展趋势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利用虚拟教练系统辅助运动员训练和技能提升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虚拟教练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开发智能运动装备，提高运动员体能和训练效果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运用大数据和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技术进行数据驱动的战略决策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数据驱动决策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人工智能技术带来的挑战与机遇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隐私和道德问题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训练效益和竞技水平提升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机遇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技术依赖性和风险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人工智能技术与体育竞技的结合将开创崭新的未来，挑战着传统体育的边界，同时也为体育运动带来前所未有的机遇。随着技术的不断发展，人工智能将在体育领域展现出更广阔的应用前景。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人工智能在体育训练中的应用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人工智能技术在运动员训练中的作用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人工智能技术在运动员训练中的应用非常广泛，可以通过对运动员动作的精准分析，帮助他们改进技术。同时，通过监测运动员的身体数据，及时提供反馈，帮助他们在训练中做出调整和改进。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人工智能对训练效果的优化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根据个人特点定制训练计划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即时提供训练数据和建议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预测运动员表现并进行调整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根据数据调整训练计划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训练计划优化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大数据分析训练成绩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智能系统自动调整训练计划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提高训练效率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运动员训练录像分析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发现优化空间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人工智能训练系统的建设与应用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实时监测运动员数据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分析训练效果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人工智能技术在团队训练中的应用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提升团队间的协作效率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增加团队竞技优势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竞技优势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整体表现得到提高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创造更真实的训练场景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人工智能与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VR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智能设备助力训练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智能训练装备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定制化训练计划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个性化训练助手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实时竞技数据分析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智能竞技分析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人工智能在体育比赛中的应用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人工智能在竞技规则制定中的应用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体育竞技比赛中扮演着重要角色，其应用不仅可以帮助制定和调整比赛规则，更能确保比赛的公平性和公正性。通过深度学习和数据分析，人工智能系统能够识别规则中的漏洞并提出改进建议，从而提高比赛的质量和公信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人工智能技术在比赛数据分析中的应用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比赛数据分析中大显身手，通过强大的算法和模型，可以帮助进行比赛数据的收集、分析和预测。无论是实时比赛数据的处理还是对历史数据的挖掘，人工智能都能提高比赛效率、加深对比赛情况的理解，并为比赛结果的准确性提供有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人工智能在裁判判罚中的应用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提高判罚准确性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视频回放技术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辅助裁判员决策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提升判罚效率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呈现比赛数据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为观众提供更多信息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根据观众偏好推送内容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增加参与感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社交网络整合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与朋友分享观赛心得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促进互动和讨论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人工智能技术在观众互动中的应用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提升观赛体验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增加互动性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https://d.book118.com/298051121011006050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人工智能体育竞技</vt:lpstr>
      <vt:lpstr>目录</vt:lpstr>
      <vt:lpstr>第一章 人工智能体育竞技简介</vt:lpstr>
      <vt:lpstr> </vt:lpstr>
      <vt:lpstr>人工智能对体育竞技的影响</vt:lpstr>
      <vt:lpstr>人工智能体育竞技的发展趋势</vt:lpstr>
      <vt:lpstr>人工智能技术带来的挑战与机遇</vt:lpstr>
      <vt:lpstr>结语</vt:lpstr>
      <vt:lpstr>第2章 人工智能在体育训练中的应用</vt:lpstr>
      <vt:lpstr> </vt:lpstr>
      <vt:lpstr>人工智能对训练效果的优化</vt:lpstr>
      <vt:lpstr>人工智能训练系统的建设与应用</vt:lpstr>
      <vt:lpstr>人工智能技术在团队训练中的应用</vt:lpstr>
      <vt:lpstr>未来发展方向</vt:lpstr>
      <vt:lpstr>第3章 人工智能在体育比赛中的应用</vt:lpstr>
      <vt:lpstr>人工智能在竞技规则制定中的应用</vt:lpstr>
      <vt:lpstr> </vt:lpstr>
      <vt:lpstr>人工智能在裁判判罚中的应用</vt:lpstr>
      <vt:lpstr>人工智能技术在观众互动中的应用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2024-09-29T15:12:00.219</cp:lastPrinted>
  <dcterms:created xsi:type="dcterms:W3CDTF">2024-09-29T07:12:00Z</dcterms:created>
  <dcterms:modified xsi:type="dcterms:W3CDTF">2024-09-29T07:12:02Z</dcterms:modified>
</cp:coreProperties>
</file>