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3D5123-0589-4B52-8594-C9BE32E42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0EC2A2-55D5-4CE4-912F-A84AF89DD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58C0B3-86B9-47EF-877B-E3982E7D2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AB90E8-7B82-473A-8ABA-4E369B6005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8FB2FD-2EDE-4509-9AD8-615B942E1E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397376-ED8D-4D93-804F-14CE1E6BAA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97CE55-74D7-4882-886C-D7302F03A5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A3316-325F-45C2-9019-E1B94DE26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CC95B9-FF3A-489E-B236-33ABA8699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4B60B6-BBB1-466B-9D68-F5D2E8C2C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3C38C-151D-445F-BE1B-782009623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5113107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安全培训旅游篇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安全培训的重要性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旅游安全风险识别与防范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旅游安全管理与规范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安全培训实践与案例分析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安全培训旅游篇总结与展望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安全培训的重要性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通过安全培训，使游客了解旅游过程中可能遇到的安全风险，如交通安全、食品安全、防盗等。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了解旅游安全风险</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培训能够提醒游客时刻保持警惕，提高对安全问题的重视程度，预防潜在危险。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增强安全防范意识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让游客了解在遇到紧急情况时如何冷静应对，如火灾、地震等突发事件的处理。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培养危机应对能力</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旅游安全意识的培养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4721" b="1472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950" b="14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816" b="881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旅游安全知识的普及</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掌握基本安全常识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培训应涵盖旅游过程中涉及的基本安全知识，如交通安全规则、急救措施等。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熟悉目的地法律法规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游客在前往不同国家和地区时，应了解当地法律法规，尊重当地风俗习惯。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知晓特殊活动要求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针对不同类型的旅游活动，如攀岩、潜水等，提供相应的安全操作指导和注意事项。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掌握基本急救技能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如心肺复苏、止血等，以便在意外发生时能够及时施救。</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熟悉应急通讯手段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教导游客在紧急情况下如何使用手机、报警器等设备进行通讯求助。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学习自救与互救技能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培训应教授游客在遇到危险时如何自救以及在他人需要帮助时提供援助的方法。</a:t>
            </a:r>
          </a:p>
        </p:txBody>
      </p:sp>
      <p:pic>
        <p:nvPicPr>
          <p:cNvPr id="10" name="Picture 10"/>
          <p:cNvPicPr>
            <a:picLocks noChangeAspect="1"/>
          </p:cNvPicPr>
          <p:nvPr/>
        </p:nvPicPr>
        <p:blipFill>
          <a:blip r:embed="rId2"/>
          <a:srcRect l="17000" r="17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旅游安全技能的掌握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旅游安全风险识别与防范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自然灾害是旅游中不可预测的风险之一，包括地震、洪水、台风、暴风雪等。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自然灾害通常具有不可预测性和不可抗拒性，对旅游安全构成严重威胁。在出行前，游客应了解目的地的自然环境状况，关注当地气象预报和地质灾害预警，尽量避开灾害高发期。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自然灾害风险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 人为风险包括社会治安问题、欺诈行为、交通事故等，对旅游安全产生较大影响。</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 游客在旅游过程中应保持警惕，注意人身和财物安全。遵守当地法律法规，不参与非法活动。在出行时选择正规旅行社和安全可靠的交通工具，确保出行安全。</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969" r="21969"/>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人为风险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 设施设备风险主要指旅游设施和设备的可靠性问题，如景区安全设施、游乐设施等。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 游客在选择旅游景点和游乐项目时，应关注设施设备的状况和安全性。在游玩过程中，遵守安全规定，正确使用设施设备，避免发生意外事故。同时，对于存在安全隐患的设施设备，游客应积极向相关部门反映，以促进改进和提升安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设施设备风险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 掌握紧急情况的应对措施是旅游安全的重要保障，包括突发事件的应对、自救互救等。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 游客在旅游前应了解一些基本的紧急情况应对措施，如遭遇火灾、地震等突发事件的应对方法，以及在遇到危险时的自救互救技能。在旅游过程中，应保持冷静，迅速采取正确的应对措施，确保自身安全。同时，及时向相关部门寻求帮助，以便尽快脱离险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紧急情况的应对措施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https://d.book118.com/298051131070006034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2024-09-12T23:57:55.253</cp:lastPrinted>
  <dcterms:created xsi:type="dcterms:W3CDTF">2024-09-12T15:57:55Z</dcterms:created>
  <dcterms:modified xsi:type="dcterms:W3CDTF">2024-09-12T15:57:57Z</dcterms:modified>
</cp:coreProperties>
</file>