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27B01-0864-4929-95B9-E3982B53E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37CF5B-AE9E-453B-9D97-5480FD77A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6EB96-CD18-4B35-9590-129B9632C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C9A79D-8EBA-4641-9835-65C6B8F4B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7AC55F-6421-4881-AB73-54B1E9899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C93A89-8143-4CC8-A83A-04AC20EC1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5E9A9F-E4E4-437F-84C0-9ED32044B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FB8DAF-7115-45FF-A659-C194DD288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B44B5F-DE26-4EE7-BC0B-226F18A5B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2C7F8-D584-4094-8ACB-05D059282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1C7434-5D3D-4842-B02D-74B9DE282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52052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流产术后护理查房范文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流产术后基础护理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流产术后并发症预防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流产术后心理护理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流产术后基础护理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适当休息与活动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流产术后应保证充足的休息时间，避免过度劳累。术后当天可卧床休息，根据身体状况逐渐增加活动量。适当的活动有助于术后恢复，防止血栓形成。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0096" r="3009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术后休息与活动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88" r="249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清淡易消化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流产术后应选择清淡、易消化的食物，避免油腻、辛辣、刺激性食物。多摄入富含蛋白质、维生素和矿物质的食物，如瘦肉、蛋类、新鲜蔬菜和水果等，以促进身体恢复。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术后饮食护理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流产术后应注意个人卫生，保持外阴清洁，勤换内裤。术后一个月内禁止性生活和盆浴，以防感染。同时，保持良好的作息和心态，避免情绪波动和压力过大。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术后日常护理指导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流产术后并发症预防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术后应每天清洗外阴，避免盆浴和性生活，以降低感染风险。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保持外阴清洁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遵医嘱使用抗生素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观察体温和分泌物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根据医生建议，按时服用抗生素，预防术后感染。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术后应密切关注体温变化和阴道分泌物的性质、颜色、气味等，如有异常应及时就医。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感染的预防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根据医生建议，按时服用止血和抗炎药物，促进术后恢复。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遵医嘱服用药物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术后应密切关注出血量，如出现大量出血或持续不止应及时就医。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观察出血量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术后应适当休息，避免剧烈运动和重体力劳动，以免加重出血。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出血的预防和处理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根据医生建议，按时服用止痛药，缓解术后疼痛。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遵医嘱服用止痛药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术后可用热敷或按摩的方式缓解腹部疼痛，但应注意温度和力度。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热敷或按摩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术后应给予患者心理支持，缓解紧张和焦虑情绪，降低疼痛感。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疼痛的预防和处理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https://d.book118.com/298052052022006030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2024-09-06T08:31:12.118</cp:lastPrinted>
  <dcterms:created xsi:type="dcterms:W3CDTF">2024-09-06T00:31:12Z</dcterms:created>
  <dcterms:modified xsi:type="dcterms:W3CDTF">2024-09-06T00:31:14Z</dcterms:modified>
</cp:coreProperties>
</file>