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A1FAFC-FF1A-4E55-A233-AF7D37019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D4A6A3-DD4A-4B7B-936D-19E44A55A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48E0B1-DC3B-4525-985A-77FAC2842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0454D6-54FE-48CA-8617-3B2B8F1B6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DAB316-7898-4893-B786-3F89497698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94C1FE-96AF-4DC1-9927-2ABA25B43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8B6E1F-601D-437A-A451-446B93A0C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76B92C-A425-45A7-AC06-CCC51D8C5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DE5DDD-10AE-45FE-9D55-5C9F6E99E1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8223FF-0AC7-4725-BEB2-4E420E493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4EC110-1D20-405D-ACBF-1358F0314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052113037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初三感谢老师的演讲稿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初三生活的回顾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对老师的感激之情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老师们的辛勤付出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对未来的展望与承诺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结束语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感恩老师，筑梦未来。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在初三这个关键时刻，我们面临着升学压力和挑战，而老师们的教导和关爱是我们前进的动力。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06" r="237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演讲主题和背景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281" r="3128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表达对老师们的感激之情，激励同学们积极向前，共同迎接美好的未来。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通过演讲，让同学们更加深刻地认识到老师的辛勤付出和关爱，增强师生之间的感情，促进校园和谐。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演讲目的和意义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初三生活的回顾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在初三阶段，我们在数学、英语、物理、化学等学科方面取得了显著的进步。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学科知识的提升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学习方法的掌握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综合素质的提升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5292" b="15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通过老师的引导，我们逐渐掌握了自主学习、合作学习等多种高效学习方法。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在初三的各类课外活动中，我们的领导能力、团队协作能力等综合素质得到了锻炼和提升。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学术成就与收获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初三阶段，面临中考的压力，我们的学习负担加重，需要不断调整心态应对挑战。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学习压力的增加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随着学科知识的增多，我们需要更加合理地安排时间，确保各科学习进度。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时间管理的困难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在初三阶段，我们与同学、老师之间的关系也可能面临一些挑战和变化，需要妥善处理。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人际关系的处理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挑战与困难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老师们的支持与帮助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专业知识的传授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老师们在课堂上耐心讲解，帮助我们掌握各学科的重点和难点。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学习方法的指导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老师们不仅教我们知识，还传授学习方法和经验，让我们更高效地学习。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心理疏导与鼓励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面对中考的压力和挑战，老师们给予我们关心和鼓励，帮助我们调整心态、树立信心。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对老师的感激之情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耐心讲解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遇到难题时，老师们总是不厌其烦地讲解，直到我们完全理解。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精心备课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老师们总是提前准备，确保每一堂课都内容丰富、生动有趣。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个性化教学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老师们关注每个学生的学习特点，因材施教，让我们更好地掌握知识。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传授知识与技能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老师们教会我们如何高效学习，养成良好的学习习惯。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培养学习习惯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通过生动的课堂实例和趣味性的教学方法，让我们爱上学习。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激发学习兴趣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老师们总是鼓励我们勇于发表自己的观点，培养创新思维。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鼓励思考与创新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引领成长与启迪思想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https://d.book118.com/298052113037006023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2024-08-29T18:06:17.839</cp:lastPrinted>
  <dcterms:created xsi:type="dcterms:W3CDTF">2024-08-29T10:06:17Z</dcterms:created>
  <dcterms:modified xsi:type="dcterms:W3CDTF">2024-08-29T10:06:19Z</dcterms:modified>
</cp:coreProperties>
</file>