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52EE7-9E51-44F6-AA28-A9B768CC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59A6B-C52F-4AEE-977A-7FF5EA6FA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A99BF-3CBD-4240-A0E9-08B90B54C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FC27A-35E8-4424-A3CD-E8FA6C639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27571-DFA6-42F3-903B-0B641740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2D609-EC55-48D0-935E-D2DAF21F2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E7736-B469-4716-A05A-406E0D9A7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8B975-5761-4658-BAD9-2835D493D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12251-B400-4F69-A7E5-C3A9F3A9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4BB8A-3F8D-4B7A-B4CC-D72F1BE9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65FFE-14B6-4785-8DC5-D1816A845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5403606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《班级管理学》ppt课件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班级管理学的核心概念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班级管理评价与改进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优秀班级管理案例分享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班级管理学是一门研究班级管理活动及其规律的学科，旨在提高班级管理效率，促进学生的全面发展。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综合性、应用性、系统性、创新性。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03" b="27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07" b="78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提高班级管理效率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通过科学的管理方法和手段，提高班级管理效率，使学生更好地学习和成长。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培养学生自我管理能力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班级管理学有助于培养学生的自我管理能力，提高学生的综合素质。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促进教育质量的提升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班级管理学的应用有助于提高教育质量，推动教育事业的发展。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班级管理学起源于20世纪初，随着教育改革和教育实践的深入，逐渐发展成为一门独立的学科。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多元化、个性化、信息化、国际化等。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当前研究热点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随着社会的发展和教育的变革，班级管理学将不断拓展研究领域，创新管理理念和方法，更好地服务于教育事业的发展。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班级管理学的核心概念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班级组织结构是班级管理的基础，它决定了班级成员之间的关系和职责。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班级组织结构包括班级内部的职务设置、职责划分和权力关系等，它决定了班级成员的角色和地位，以及他们之间的相互关系。一个合理的班级组织结构可以提高班级管理的效率和效果，增强班级凝聚力。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班级组织结构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班级管理策略是实现班级目标的重要手段，它包括一系列的管理方法和措施。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班级管理策略包括计划、组织、指挥、协调和控制等一系列管理职能，这些职能的运用可以有效地实现班级的目标。在制定和实施班级管理策略时，需要考虑学生的特点和需求，以及学校的实际情况。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69" r="23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班级文化建设是班级管理的重要组成部分，它包括班级价值观、精神面貌等方面的建设。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班级文化建设可以增强班级的凝聚力和向心力，提高学生的归属感和责任感。在班级文化建设中，可以通过开展各种文化活动、制定班级规章制度等方式来营造良好的文化氛围，树立正确的价值导向。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班级激励机制是调动学生积极性的重要手段，它通过奖励和惩罚来激励学生发挥自己的潜能。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在班级管理中，建立合理的激励机制可以激发学生的积极性和创造力，提高学生的学习效果。激励机制包括奖励和惩罚两个方面，奖励可以提高学生的自信心和成就感，惩罚则可以促使学生改正错误行为。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班级沟通机制是促进班级内部信息传递和交流的重要保障，它包括语言、文字、表情等多种沟通方式。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机制可以增进师生之间、学生之间的相互了解和信任，解决矛盾和问题。在班级管理中，需要建立多种沟通渠道，鼓励学生积极参与沟通，促进信息的有效传递和交流。同时，还需要注意沟通的及时性和准确性，避免信息传递的延误和误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班级沟通机制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https://d.book118.com/298054036064006027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2024-09-05T09:19:20.086</cp:lastPrinted>
  <dcterms:created xsi:type="dcterms:W3CDTF">2024-09-05T01:19:20Z</dcterms:created>
  <dcterms:modified xsi:type="dcterms:W3CDTF">2024-09-05T01:19:22Z</dcterms:modified>
</cp:coreProperties>
</file>