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ED5ECB-2B19-4D8C-8229-371861D62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AD3AF-33FB-4C2A-8D96-70BC91F8A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6D7732-66DA-4EEC-9D7F-9922E5BBE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F18422-E967-42DC-A313-CF753AFF6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3A6EA8-1094-4BB9-84A0-C7995C2E6C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A141CA-ADF2-4388-B8C4-EC2AA0004A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1AA8C4-2561-40A0-A898-AF8AB8F9B6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8157A1-0B2E-4DBD-BCBB-39E97E337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EA8EA-92D5-4504-AF7D-8956EC087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2087C-1F5F-4D6C-885A-FF90D1899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840FF-9745-458C-BC31-15EEA04DD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54103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5G与远程医疗：医疗服务的全新体验</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5G技术概述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远程医疗发展现状与挑战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5G在远程医疗中应用前景分析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政策法规与伦理道德问题探讨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创新驱动下产业融合发展路径探索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总结与展望：构建高效便捷远程医疗服务体系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5G技术概述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36" r="18836"/>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5G技术特点与优势</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5G网络提供高达10Gbps的峰值速率，满足远程医疗对数据传输速度的要求。</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5G网络将时延降低到毫秒级，确保远程医疗操作的实时性和准确性。</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5G网络支持海量设备同时在线，为远程医疗提供稳定的连接保障。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5G网络采用先进的编码技术和网络架构，确保数据传输的可靠性和安全性。</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高速率</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低时延</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大连接</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高可靠性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30557" r="30557"/>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5G核心网采用云化、虚拟化技术，实现灵活扩展和高效运维。</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核心网</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5G接入网采用大规模天线阵列和新型空口技术，提升网络覆盖和容量。</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接入网</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5G传输网采用高速光纤传输和灵活的网络切片技术，满足远程医疗对网络带宽和灵活性的需求。</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传输网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5G网络结合边缘计算技术，将计算和数据存储能力下沉到网络边缘，提升远程医疗服务的响应速度和数据处理能力。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边缘计算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5G网络架构与部署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5G应用场景及发展趋势</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远程会诊</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智慧医疗</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远程手术</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健康监测</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5G网络支持高清视频通话和数据传输，使得医生可以实时进行远程会诊，提高诊断效率和准确性。</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5G网络的低时延和高可靠性使得远程手术成为可能，医生可以通过远程操控手术机器人进行手术操作。</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5G网络支持海量设备连接和数据传输，可以实现实时健康监测和数据分析，为疾病预防和治疗提供有力支持。</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5G网络结合人工智能、大数据等技术，推动智慧医疗的发展，实现医疗资源的优化配置和医疗服务模式的创新。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远程医疗发展现状与挑战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873" b="787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512" b="1551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4380" r="438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远程医疗发展历程回顾</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初始阶段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20世纪50-60年代，远程医疗主要通过电话和电报进行简单的医疗咨询。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发展阶段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70-80年代，随着卫星通信和计算机技术的发展，远程医疗开始实现图像、声音和数据的传输，使得远程诊断和治疗成为可能。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现代化阶段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90年代至今，互联网和移动通信技术的普及为远程医疗提供了更加便捷和高效的方式，如在线问诊、远程手术等。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国内远程医疗主要应用于在线问诊、远程会诊、远程教育和健康管理等领域，但受限于政策、技术和经济等因素，其发展仍面临诸多挑战。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国外远程医疗发展较为成熟，已广泛应用于家庭护理、慢性病管理、紧急救援等领域，同时政府也给予了大力支持，推动了远程医疗的快速发展。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国内外远程医疗应用现状对比</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国外应用现状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国内应用现状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面临的主要挑战与问题</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技术问题</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远程医疗需要稳定、高速的网络连接和先进的医疗设备支持，但一些地区网络基础设施薄弱，医疗设备匮乏，制约了远程医疗的发展。</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经济问题</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远程医疗需要投入大量的资金用于设备购置、网络建设和人员培训等方面，但一些医疗机构和患者由于经济原因无法承担这些费用。</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政策问题</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国内远程医疗政策尚不完善，缺乏统一的标准和规范，导致各地远程医疗发展水平参差不齐。</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法律问题</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远程医疗涉及患者隐私和数据安全等法律问题，需要加强相关法律法规的制定和执行，保障患者的合法权益。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5G在远程医疗中应用前景分析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35" r="1623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5G网络具备超高数据传输速率，能够实时传输高清医疗影像和数据，提升远程诊疗的准确性和效率。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高速率数据传输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5G网络的低时延特性可以保证远程手术等实时操作的及时性和安全性，提高医疗救治的成功率。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低时延通信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5G网络覆盖范围广，能够实现医疗设备、医疗机构和患者之间的全面互联互通，优化医疗资源配置。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广泛覆盖和互联互通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5G技术提升远程医疗效果途径探讨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5G网络支持下的远程机器人手术，通过远程控制机器人进行手术操作，实现跨地域的手术治疗。</a:t>
            </a:r>
          </a:p>
        </p:txBody>
      </p:sp>
      <p:pic>
        <p:nvPicPr>
          <p:cNvPr id="6" name="Picture 6"/>
          <p:cNvPicPr>
            <a:picLocks noChangeAspect="1"/>
          </p:cNvPicPr>
          <p:nvPr/>
        </p:nvPicPr>
        <p:blipFill>
          <a:blip r:embed="rId2"/>
          <a:srcRect l="17792" r="17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5G网络在急救车上的应用，实现车内患者生命体征数据的实时传输和远程医生的及时指导，提高急救效率。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pic>
        <p:nvPicPr>
          <p:cNvPr id="10" name="Picture 10"/>
          <p:cNvPicPr>
            <a:picLocks noChangeAspect="1"/>
          </p:cNvPicPr>
          <p:nvPr/>
        </p:nvPicPr>
        <p:blipFill>
          <a:blip r:embed="rId3"/>
          <a:srcRect l="15417" r="154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5G网络支持下的远程会诊，实现多地专家同时参与会诊，提高诊疗质量和效率。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典型案例分析：5G助力远程手术实施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https://d.book118.com/298054103143006041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2024-09-20T21:21:52.031</cp:lastPrinted>
  <dcterms:created xsi:type="dcterms:W3CDTF">2024-09-20T13:21:52Z</dcterms:created>
  <dcterms:modified xsi:type="dcterms:W3CDTF">2024-09-20T13:21:54Z</dcterms:modified>
</cp:coreProperties>
</file>