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06C427-DEF5-4B67-A841-3AC39345D7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B3E2F9-524B-48E0-B84D-F128E34EF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F06C0AF-D3DC-4CF4-BF00-148DC78E2A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79CDCE-78E4-4CCC-944E-D4F0E02DF6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19960BE-1664-4AEB-B074-87F731ADE6A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06C7A3-4E92-491F-A0DE-6C45725098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A3567B5-8C95-424D-A6CE-474827FCC5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CF35A7C-132E-4C01-8BB9-12A74318B9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D855DF-10EB-4C62-BDEC-DAFE39D098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77BFB1-FA26-45B0-9157-7FC1D65D2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E3AF9C-1767-451E-BB8B-CB0A757D17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1">
          <a:blip r:embed="rId12"/>
          <a:stretch>
            <a:fillRect/>
          </a:stretch>
        </a:blip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054127055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微软雅黑" panose="020b0503020204020204" charset="-122"/>
                <a:ea typeface="微软雅黑" panose="020b0503020204020204" charset="-122"/>
                <a:cs typeface="微软雅黑" panose="020b0503020204020204" charset="-122"/>
              </a:rPr>
              <a:t>汇报人：</a:t>
            </a:r>
            <a:endParaRPr lang="en-US" sz="2025">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微软雅黑" panose="020b0503020204020204" charset="-122"/>
                <a:ea typeface="微软雅黑" panose="020b0503020204020204" charset="-122"/>
                <a:cs typeface="微软雅黑" panose="020b0503020204020204" charset="-122"/>
              </a:rPr>
              <a:t>2024-01-08</a:t>
            </a:r>
            <a:endParaRPr lang="en-US" sz="2025">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rPr>
              <a:t>商超产品定价策略与价值营销</a:t>
            </a:r>
            <a:endPar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54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产品定价策略</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价值营销策略</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促销策略</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渠道策略</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市场定位与细分</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66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rPr>
              <a:t>产品定价策略</a:t>
            </a:r>
            <a:endPar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总结词</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成本导向定价是一种基于产品成本来确定价格的策略，主要考虑产品的生产成本、管理费用、销售费用和预期利润。</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详细描述</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在成本导向定价中，企业首先计算出产品的成本，然后加上预期的利润，从而得出销售价格。这种定价策略的优点是简单易行，能够保证企业的利润水平。然而，它忽略了市场需求和竞争状况，可能导致价格与市场脱节。</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成本导向定价</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竞争导向定价是一种以市场上竞争对手的价格为基础来确定价格的策略。企业通过比较自身产品与竞争对手产品的差异，以及市场上的供求关系来制定价格。</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rPr>
              <a:t>总结词</a:t>
            </a:r>
            <a:endParaRPr lang="en-US" sz="201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竞争导向定价的核心是保持价格竞争力，使企业在市场上获得更大的份额。企业需要密切关注竞争对手的价格动态，及时调整自身价格以保持竞争优势。这种定价策略的优点是灵活适应市场变化，但需要企业具备较强的市场分析和预测能力。</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rPr>
              <a:t>详细描述</a:t>
            </a:r>
            <a:endParaRPr lang="en-US" sz="201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竞争导向定价</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价值导向定价</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价值导向定价是一种以消费者对产品价值的认知为基础来确定价格的策略。企业通过塑造产品独特的品牌形象和提升消费者体验来提高产品的感知价值，进而制定出高于成本的价格。</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总结词</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价值导向定价关注消费者对产品价值的认知和满意度，强调产品的高品质和独特性。企业需要深入了解消费者需求，通过产品创新、品牌建设等方式提升产品的附加值，以实现更高的销售价格。这种定价策略的优点是能够提高企业的品牌形象和市场地位，但需要企业在研发、品牌营销等方面投入较大的资源。</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详细描述</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66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rPr>
              <a:t>价值营销策略</a:t>
            </a:r>
            <a:endPar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通过研发和设计，提供具有独特功能和优势的产品，满足消费者特定需求。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创新产品特性</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个性化定制</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增值服务</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提供定制化服务，允许消费者根据个人喜好和需求定制产品，提高产品附加值。</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提供与产品相关的配套服务，如安装、维修、咨询等，增加产品整体价值。</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产品差异化</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建立独特的品牌形象，包括品牌标识、视觉风格和品牌故事，提高品牌知名度和认可度。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品牌形象塑造</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通过广告、公关、促销等手段，提高品牌在目标市场的曝光度和影响力。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品牌传播</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通过提供优质的产品和服务，建立消费者对品牌的信任和忠诚度。</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品牌忠诚度培养</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品牌建设</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客户关系管理</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客户信息收集</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收集并分析客户信息，了解客户需求、偏好和消费行为，以便更好地满足客户需求。</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个性化服务</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根据客户信息提供个性化的服务和解决方案，提高客户满意度和忠诚度。</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客户互动与沟通</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建立有效的沟通渠道，及时了解客户反馈和需求，改进产品和服务质量。</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66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rPr>
              <a:t>促销策略</a:t>
            </a:r>
            <a:endPar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https://d.book118.com/298054127055006026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2024-09-03T15:00:18.487</cp:lastPrinted>
  <dcterms:created xsi:type="dcterms:W3CDTF">2024-09-03T07:00:18Z</dcterms:created>
  <dcterms:modified xsi:type="dcterms:W3CDTF">2024-09-03T07:00:20Z</dcterms:modified>
</cp:coreProperties>
</file>