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46B01-6F24-4247-80F0-1BE2397E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31C0B-1266-492B-AB47-C7EB789AC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0E4D4-2C4E-4993-94C2-C1ABFE43C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A5CC1-C1E6-4B5D-B387-9A2FF57F8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1FCD3-9509-41BD-B046-A3945585A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19DA4-27E4-4F56-848E-288E69C67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42745-5103-4DF5-B91F-D128B1018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CF26A-A150-46BF-AD5F-5A86C9643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E3D3D-E990-4B88-9A76-CCEC4EB89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52954-462C-4041-83DD-7CE385F76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5283F-97BA-40EB-B289-EA0C25595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7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7.jpeg" /><Relationship Id="rId4" Type="http://schemas.openxmlformats.org/officeDocument/2006/relationships/image" Target="../media/image6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55022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建筑公司下半年经营工作计划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下半年经营目标制定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重点工作计划与措施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组织保障与协作机制建立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制定下半年经营工作计划，旨在确保公司顺利实现年度经营目标，提升市场竞争力。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应对建筑行业市场趋势和政策法规的变化，调整经营策略和业务模式。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优化资源配置，提高运营效率，降低经营成本。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建筑施工总承包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建筑装饰工程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市政公用工程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提供各类建筑工程设计服务，包括住宅、商业、工业等领域。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承接各类建筑工程项目，提供全面的施工总承包服务。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提供室内外装饰工程设计及施工服务，打造高品质的建筑环境。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参与城市道路、桥梁、隧道、给排水等市政公用工程的建设。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宏观经济形势分析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经济增长趋势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根据国内外权威机构发布的经济数据和预测，分析下半年经济增长趋势，为公司制定经营计划提供参考。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政策环境变化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关注国家及地方政府发布的政策，分析政策变化对公司业务的影响，以便及时调整经营策略。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社会投资状况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了解社会投资热点和资金流向，分析建筑行业投资前景，为公司拓展市场提供参考。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分析当前建筑市场的供需状况，了解市场容量和竞争态势，为公司制定市场策略提供依据。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市场供需状况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关注建筑行业新技术、新材料、新工艺的发展趋势，分析未来市场需求变化，为公司创新发展方向提供参考。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了解国家及地方政府发布的建筑法规、政策，分析其对市场的影响，为公司合规经营提供指导。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建筑行业市场现状及趋势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竞争对手优劣势分析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分析主要竞争对手的优势和劣势，了解其在市场中的地位和竞争力，为公司制定差异化竞争策略提供依据。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竞争对手市场策略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关注竞争对手的市场策略、营销策略及产品创新等动态，分析其对市场的影响及潜在机会，为公司调整市场策略提供参考。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收集主要竞争对手的相关信息，包括企业规模、业务范围、市场份额等，为公司制定竞争策略提供参考。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下半年经营目标制定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通过积极拓展市场和提升品牌影响力，争取实现合同额较去年同期增长20%。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实现合同额增长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通过加强项目管理和成本控制，提高项目利润率至10%以上。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提高项目利润率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优化组织结构，提升员工素质，打造高效、专业的团队。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总体经营目标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确保项目按期交付，提高客户满意度；加强项目风险管理，降低项目成本。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加大市场推广力度，提高品牌知名度；拓展新客户群体，增加市场份额。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加强财务管理和资金筹措能力，保障公司运营资金需求；提高财务透明度，加强内部控制。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各部门经营目标分解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随着建筑行业市场需求的稳步增长，公司有望通过市场拓展和品牌建设实现合同额增长目标。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市场可行性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公司拥有专业的技术团队和丰富的项目经验，有能力确保项目按期交付并提高项目利润率。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公司现有组织结构和团队能力基本满足下半年经营目标的要求，但仍需进一步优化和提升。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重点工作计划与措施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市场营销策略及推广计划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深入了解目标市场，分析客户需求和竞争对手情况，为营销策略制定提供依据。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加强公司品牌形象的塑造，通过广告、公关等手段提高品牌知名度和美誉度。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积极开拓线上和线下营销渠道，如社交媒体、展会等，以扩大市场份额。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建立完善的客户关系管理系统，加强与客户的沟通和联系，提高客户满意度。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营销渠道拓展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https://d.book118.com/298055022005006033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2024-09-10T18:48:47.167</cp:lastPrinted>
  <dcterms:created xsi:type="dcterms:W3CDTF">2024-09-10T10:48:47Z</dcterms:created>
  <dcterms:modified xsi:type="dcterms:W3CDTF">2024-09-10T10:48:49Z</dcterms:modified>
</cp:coreProperties>
</file>