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tags/tag154.xml" ContentType="application/vnd.openxmlformats-officedocument.presentationml.tags+xml"/>
  <Override PartName="/ppt/tags/tag155.xml" ContentType="application/vnd.openxmlformats-officedocument.presentationml.tags+xml"/>
  <Override PartName="/ppt/tags/tag156.xml" ContentType="application/vnd.openxmlformats-officedocument.presentationml.tags+xml"/>
  <Override PartName="/ppt/tags/tag157.xml" ContentType="application/vnd.openxmlformats-officedocument.presentationml.tags+xml"/>
  <Override PartName="/ppt/tags/tag158.xml" ContentType="application/vnd.openxmlformats-officedocument.presentationml.tags+xml"/>
  <Override PartName="/ppt/tags/tag159.xml" ContentType="application/vnd.openxmlformats-officedocument.presentationml.tags+xml"/>
  <Override PartName="/ppt/tags/tag16.xml" ContentType="application/vnd.openxmlformats-officedocument.presentationml.tags+xml"/>
  <Override PartName="/ppt/tags/tag160.xml" ContentType="application/vnd.openxmlformats-officedocument.presentationml.tags+xml"/>
  <Override PartName="/ppt/tags/tag161.xml" ContentType="application/vnd.openxmlformats-officedocument.presentationml.tags+xml"/>
  <Override PartName="/ppt/tags/tag162.xml" ContentType="application/vnd.openxmlformats-officedocument.presentationml.tags+xml"/>
  <Override PartName="/ppt/tags/tag163.xml" ContentType="application/vnd.openxmlformats-officedocument.presentationml.tags+xml"/>
  <Override PartName="/ppt/tags/tag164.xml" ContentType="application/vnd.openxmlformats-officedocument.presentationml.tags+xml"/>
  <Override PartName="/ppt/tags/tag165.xml" ContentType="application/vnd.openxmlformats-officedocument.presentationml.tags+xml"/>
  <Override PartName="/ppt/tags/tag166.xml" ContentType="application/vnd.openxmlformats-officedocument.presentationml.tags+xml"/>
  <Override PartName="/ppt/tags/tag167.xml" ContentType="application/vnd.openxmlformats-officedocument.presentationml.tags+xml"/>
  <Override PartName="/ppt/tags/tag168.xml" ContentType="application/vnd.openxmlformats-officedocument.presentationml.tags+xml"/>
  <Override PartName="/ppt/tags/tag169.xml" ContentType="application/vnd.openxmlformats-officedocument.presentationml.tags+xml"/>
  <Override PartName="/ppt/tags/tag17.xml" ContentType="application/vnd.openxmlformats-officedocument.presentationml.tags+xml"/>
  <Override PartName="/ppt/tags/tag170.xml" ContentType="application/vnd.openxmlformats-officedocument.presentationml.tags+xml"/>
  <Override PartName="/ppt/tags/tag171.xml" ContentType="application/vnd.openxmlformats-officedocument.presentationml.tags+xml"/>
  <Override PartName="/ppt/tags/tag172.xml" ContentType="application/vnd.openxmlformats-officedocument.presentationml.tags+xml"/>
  <Override PartName="/ppt/tags/tag173.xml" ContentType="application/vnd.openxmlformats-officedocument.presentationml.tags+xml"/>
  <Override PartName="/ppt/tags/tag174.xml" ContentType="application/vnd.openxmlformats-officedocument.presentationml.tags+xml"/>
  <Override PartName="/ppt/tags/tag175.xml" ContentType="application/vnd.openxmlformats-officedocument.presentationml.tags+xml"/>
  <Override PartName="/ppt/tags/tag176.xml" ContentType="application/vnd.openxmlformats-officedocument.presentationml.tags+xml"/>
  <Override PartName="/ppt/tags/tag177.xml" ContentType="application/vnd.openxmlformats-officedocument.presentationml.tags+xml"/>
  <Override PartName="/ppt/tags/tag178.xml" ContentType="application/vnd.openxmlformats-officedocument.presentationml.tags+xml"/>
  <Override PartName="/ppt/tags/tag179.xml" ContentType="application/vnd.openxmlformats-officedocument.presentationml.tags+xml"/>
  <Override PartName="/ppt/tags/tag18.xml" ContentType="application/vnd.openxmlformats-officedocument.presentationml.tags+xml"/>
  <Override PartName="/ppt/tags/tag180.xml" ContentType="application/vnd.openxmlformats-officedocument.presentationml.tags+xml"/>
  <Override PartName="/ppt/tags/tag181.xml" ContentType="application/vnd.openxmlformats-officedocument.presentationml.tags+xml"/>
  <Override PartName="/ppt/tags/tag182.xml" ContentType="application/vnd.openxmlformats-officedocument.presentationml.tags+xml"/>
  <Override PartName="/ppt/tags/tag183.xml" ContentType="application/vnd.openxmlformats-officedocument.presentationml.tags+xml"/>
  <Override PartName="/ppt/tags/tag184.xml" ContentType="application/vnd.openxmlformats-officedocument.presentationml.tags+xml"/>
  <Override PartName="/ppt/tags/tag185.xml" ContentType="application/vnd.openxmlformats-officedocument.presentationml.tags+xml"/>
  <Override PartName="/ppt/tags/tag186.xml" ContentType="application/vnd.openxmlformats-officedocument.presentationml.tags+xml"/>
  <Override PartName="/ppt/tags/tag187.xml" ContentType="application/vnd.openxmlformats-officedocument.presentationml.tags+xml"/>
  <Override PartName="/ppt/tags/tag188.xml" ContentType="application/vnd.openxmlformats-officedocument.presentationml.tags+xml"/>
  <Override PartName="/ppt/tags/tag189.xml" ContentType="application/vnd.openxmlformats-officedocument.presentationml.tags+xml"/>
  <Override PartName="/ppt/tags/tag19.xml" ContentType="application/vnd.openxmlformats-officedocument.presentationml.tags+xml"/>
  <Override PartName="/ppt/tags/tag190.xml" ContentType="application/vnd.openxmlformats-officedocument.presentationml.tags+xml"/>
  <Override PartName="/ppt/tags/tag191.xml" ContentType="application/vnd.openxmlformats-officedocument.presentationml.tags+xml"/>
  <Override PartName="/ppt/tags/tag192.xml" ContentType="application/vnd.openxmlformats-officedocument.presentationml.tags+xml"/>
  <Override PartName="/ppt/tags/tag193.xml" ContentType="application/vnd.openxmlformats-officedocument.presentationml.tags+xml"/>
  <Override PartName="/ppt/tags/tag194.xml" ContentType="application/vnd.openxmlformats-officedocument.presentationml.tags+xml"/>
  <Override PartName="/ppt/tags/tag195.xml" ContentType="application/vnd.openxmlformats-officedocument.presentationml.tags+xml"/>
  <Override PartName="/ppt/tags/tag196.xml" ContentType="application/vnd.openxmlformats-officedocument.presentationml.tags+xml"/>
  <Override PartName="/ppt/tags/tag197.xml" ContentType="application/vnd.openxmlformats-officedocument.presentationml.tags+xml"/>
  <Override PartName="/ppt/tags/tag198.xml" ContentType="application/vnd.openxmlformats-officedocument.presentationml.tags+xml"/>
  <Override PartName="/ppt/tags/tag19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00.xml" ContentType="application/vnd.openxmlformats-officedocument.presentationml.tags+xml"/>
  <Override PartName="/ppt/tags/tag201.xml" ContentType="application/vnd.openxmlformats-officedocument.presentationml.tags+xml"/>
  <Override PartName="/ppt/tags/tag202.xml" ContentType="application/vnd.openxmlformats-officedocument.presentationml.tags+xml"/>
  <Override PartName="/ppt/tags/tag203.xml" ContentType="application/vnd.openxmlformats-officedocument.presentationml.tags+xml"/>
  <Override PartName="/ppt/tags/tag204.xml" ContentType="application/vnd.openxmlformats-officedocument.presentationml.tags+xml"/>
  <Override PartName="/ppt/tags/tag205.xml" ContentType="application/vnd.openxmlformats-officedocument.presentationml.tags+xml"/>
  <Override PartName="/ppt/tags/tag206.xml" ContentType="application/vnd.openxmlformats-officedocument.presentationml.tags+xml"/>
  <Override PartName="/ppt/tags/tag207.xml" ContentType="application/vnd.openxmlformats-officedocument.presentationml.tags+xml"/>
  <Override PartName="/ppt/tags/tag208.xml" ContentType="application/vnd.openxmlformats-officedocument.presentationml.tags+xml"/>
  <Override PartName="/ppt/tags/tag209.xml" ContentType="application/vnd.openxmlformats-officedocument.presentationml.tags+xml"/>
  <Override PartName="/ppt/tags/tag21.xml" ContentType="application/vnd.openxmlformats-officedocument.presentationml.tags+xml"/>
  <Override PartName="/ppt/tags/tag210.xml" ContentType="application/vnd.openxmlformats-officedocument.presentationml.tags+xml"/>
  <Override PartName="/ppt/tags/tag211.xml" ContentType="application/vnd.openxmlformats-officedocument.presentationml.tags+xml"/>
  <Override PartName="/ppt/tags/tag212.xml" ContentType="application/vnd.openxmlformats-officedocument.presentationml.tags+xml"/>
  <Override PartName="/ppt/tags/tag213.xml" ContentType="application/vnd.openxmlformats-officedocument.presentationml.tags+xml"/>
  <Override PartName="/ppt/tags/tag214.xml" ContentType="application/vnd.openxmlformats-officedocument.presentationml.tags+xml"/>
  <Override PartName="/ppt/tags/tag215.xml" ContentType="application/vnd.openxmlformats-officedocument.presentationml.tags+xml"/>
  <Override PartName="/ppt/tags/tag216.xml" ContentType="application/vnd.openxmlformats-officedocument.presentationml.tags+xml"/>
  <Override PartName="/ppt/tags/tag217.xml" ContentType="application/vnd.openxmlformats-officedocument.presentationml.tags+xml"/>
  <Override PartName="/ppt/tags/tag218.xml" ContentType="application/vnd.openxmlformats-officedocument.presentationml.tags+xml"/>
  <Override PartName="/ppt/tags/tag219.xml" ContentType="application/vnd.openxmlformats-officedocument.presentationml.tags+xml"/>
  <Override PartName="/ppt/tags/tag22.xml" ContentType="application/vnd.openxmlformats-officedocument.presentationml.tags+xml"/>
  <Override PartName="/ppt/tags/tag220.xml" ContentType="application/vnd.openxmlformats-officedocument.presentationml.tags+xml"/>
  <Override PartName="/ppt/tags/tag221.xml" ContentType="application/vnd.openxmlformats-officedocument.presentationml.tags+xml"/>
  <Override PartName="/ppt/tags/tag222.xml" ContentType="application/vnd.openxmlformats-officedocument.presentationml.tags+xml"/>
  <Override PartName="/ppt/tags/tag223.xml" ContentType="application/vnd.openxmlformats-officedocument.presentationml.tags+xml"/>
  <Override PartName="/ppt/tags/tag224.xml" ContentType="application/vnd.openxmlformats-officedocument.presentationml.tags+xml"/>
  <Override PartName="/ppt/tags/tag225.xml" ContentType="application/vnd.openxmlformats-officedocument.presentationml.tags+xml"/>
  <Override PartName="/ppt/tags/tag226.xml" ContentType="application/vnd.openxmlformats-officedocument.presentationml.tags+xml"/>
  <Override PartName="/ppt/tags/tag227.xml" ContentType="application/vnd.openxmlformats-officedocument.presentationml.tags+xml"/>
  <Override PartName="/ppt/tags/tag228.xml" ContentType="application/vnd.openxmlformats-officedocument.presentationml.tags+xml"/>
  <Override PartName="/ppt/tags/tag229.xml" ContentType="application/vnd.openxmlformats-officedocument.presentationml.tags+xml"/>
  <Override PartName="/ppt/tags/tag23.xml" ContentType="application/vnd.openxmlformats-officedocument.presentationml.tags+xml"/>
  <Override PartName="/ppt/tags/tag230.xml" ContentType="application/vnd.openxmlformats-officedocument.presentationml.tags+xml"/>
  <Override PartName="/ppt/tags/tag231.xml" ContentType="application/vnd.openxmlformats-officedocument.presentationml.tags+xml"/>
  <Override PartName="/ppt/tags/tag232.xml" ContentType="application/vnd.openxmlformats-officedocument.presentationml.tags+xml"/>
  <Override PartName="/ppt/tags/tag233.xml" ContentType="application/vnd.openxmlformats-officedocument.presentationml.tags+xml"/>
  <Override PartName="/ppt/tags/tag234.xml" ContentType="application/vnd.openxmlformats-officedocument.presentationml.tags+xml"/>
  <Override PartName="/ppt/tags/tag235.xml" ContentType="application/vnd.openxmlformats-officedocument.presentationml.tags+xml"/>
  <Override PartName="/ppt/tags/tag236.xml" ContentType="application/vnd.openxmlformats-officedocument.presentationml.tags+xml"/>
  <Override PartName="/ppt/tags/tag237.xml" ContentType="application/vnd.openxmlformats-officedocument.presentationml.tags+xml"/>
  <Override PartName="/ppt/tags/tag238.xml" ContentType="application/vnd.openxmlformats-officedocument.presentationml.tags+xml"/>
  <Override PartName="/ppt/tags/tag239.xml" ContentType="application/vnd.openxmlformats-officedocument.presentationml.tags+xml"/>
  <Override PartName="/ppt/tags/tag24.xml" ContentType="application/vnd.openxmlformats-officedocument.presentationml.tags+xml"/>
  <Override PartName="/ppt/tags/tag240.xml" ContentType="application/vnd.openxmlformats-officedocument.presentationml.tags+xml"/>
  <Override PartName="/ppt/tags/tag241.xml" ContentType="application/vnd.openxmlformats-officedocument.presentationml.tags+xml"/>
  <Override PartName="/ppt/tags/tag242.xml" ContentType="application/vnd.openxmlformats-officedocument.presentationml.tags+xml"/>
  <Override PartName="/ppt/tags/tag243.xml" ContentType="application/vnd.openxmlformats-officedocument.presentationml.tags+xml"/>
  <Override PartName="/ppt/tags/tag244.xml" ContentType="application/vnd.openxmlformats-officedocument.presentationml.tags+xml"/>
  <Override PartName="/ppt/tags/tag245.xml" ContentType="application/vnd.openxmlformats-officedocument.presentationml.tags+xml"/>
  <Override PartName="/ppt/tags/tag246.xml" ContentType="application/vnd.openxmlformats-officedocument.presentationml.tags+xml"/>
  <Override PartName="/ppt/tags/tag247.xml" ContentType="application/vnd.openxmlformats-officedocument.presentationml.tags+xml"/>
  <Override PartName="/ppt/tags/tag248.xml" ContentType="application/vnd.openxmlformats-officedocument.presentationml.tags+xml"/>
  <Override PartName="/ppt/tags/tag249.xml" ContentType="application/vnd.openxmlformats-officedocument.presentationml.tags+xml"/>
  <Override PartName="/ppt/tags/tag25.xml" ContentType="application/vnd.openxmlformats-officedocument.presentationml.tags+xml"/>
  <Override PartName="/ppt/tags/tag250.xml" ContentType="application/vnd.openxmlformats-officedocument.presentationml.tags+xml"/>
  <Override PartName="/ppt/tags/tag251.xml" ContentType="application/vnd.openxmlformats-officedocument.presentationml.tags+xml"/>
  <Override PartName="/ppt/tags/tag252.xml" ContentType="application/vnd.openxmlformats-officedocument.presentationml.tags+xml"/>
  <Override PartName="/ppt/tags/tag253.xml" ContentType="application/vnd.openxmlformats-officedocument.presentationml.tags+xml"/>
  <Override PartName="/ppt/tags/tag254.xml" ContentType="application/vnd.openxmlformats-officedocument.presentationml.tags+xml"/>
  <Override PartName="/ppt/tags/tag255.xml" ContentType="application/vnd.openxmlformats-officedocument.presentationml.tags+xml"/>
  <Override PartName="/ppt/tags/tag256.xml" ContentType="application/vnd.openxmlformats-officedocument.presentationml.tags+xml"/>
  <Override PartName="/ppt/tags/tag257.xml" ContentType="application/vnd.openxmlformats-officedocument.presentationml.tags+xml"/>
  <Override PartName="/ppt/tags/tag258.xml" ContentType="application/vnd.openxmlformats-officedocument.presentationml.tags+xml"/>
  <Override PartName="/ppt/tags/tag259.xml" ContentType="application/vnd.openxmlformats-officedocument.presentationml.tags+xml"/>
  <Override PartName="/ppt/tags/tag26.xml" ContentType="application/vnd.openxmlformats-officedocument.presentationml.tags+xml"/>
  <Override PartName="/ppt/tags/tag27.xml" ContentType="application/vnd.openxmlformats-officedocument.presentationml.tags+xml"/>
  <Override PartName="/ppt/tags/tag28.xml" ContentType="application/vnd.openxmlformats-officedocument.presentationml.tags+xml"/>
  <Override PartName="/ppt/tags/tag2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2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5" r:id="rId15"/>
    <p:sldId id="297" r:id="rId16"/>
  </p:sldIdLst>
  <p:sldSz cx="12192000" cy="6858000"/>
  <p:notesSz cx="6858000" cy="9144000"/>
  <p:custDataLst>
    <p:tags r:id="rId17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slide" Target="slides/slide14.xml" /><Relationship Id="rId17" Type="http://schemas.openxmlformats.org/officeDocument/2006/relationships/tags" Target="tags/tag259.xml" /><Relationship Id="rId18" Type="http://schemas.openxmlformats.org/officeDocument/2006/relationships/presProps" Target="presProps.xml" /><Relationship Id="rId19" Type="http://schemas.openxmlformats.org/officeDocument/2006/relationships/viewProps" Target="viewProps.xml" /><Relationship Id="rId2" Type="http://schemas.openxmlformats.org/officeDocument/2006/relationships/slideMaster" Target="slideMasters/slideMaster2.xml" /><Relationship Id="rId20" Type="http://schemas.openxmlformats.org/officeDocument/2006/relationships/theme" Target="theme/theme1.xml" /><Relationship Id="rId21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1.xml" /><Relationship Id="rId10" Type="http://schemas.openxmlformats.org/officeDocument/2006/relationships/tags" Target="../tags/tag10.xml" /><Relationship Id="rId11" Type="http://schemas.openxmlformats.org/officeDocument/2006/relationships/tags" Target="../tags/tag11.xml" /><Relationship Id="rId12" Type="http://schemas.openxmlformats.org/officeDocument/2006/relationships/tags" Target="../tags/tag12.xml" /><Relationship Id="rId13" Type="http://schemas.openxmlformats.org/officeDocument/2006/relationships/tags" Target="../tags/tag13.xml" /><Relationship Id="rId14" Type="http://schemas.openxmlformats.org/officeDocument/2006/relationships/tags" Target="../tags/tag14.xml" /><Relationship Id="rId15" Type="http://schemas.openxmlformats.org/officeDocument/2006/relationships/tags" Target="../tags/tag15.xml" /><Relationship Id="rId16" Type="http://schemas.openxmlformats.org/officeDocument/2006/relationships/tags" Target="../tags/tag16.xml" /><Relationship Id="rId17" Type="http://schemas.openxmlformats.org/officeDocument/2006/relationships/tags" Target="../tags/tag17.xml" /><Relationship Id="rId18" Type="http://schemas.openxmlformats.org/officeDocument/2006/relationships/tags" Target="../tags/tag18.xml" /><Relationship Id="rId19" Type="http://schemas.openxmlformats.org/officeDocument/2006/relationships/tags" Target="../tags/tag19.xml" /><Relationship Id="rId2" Type="http://schemas.openxmlformats.org/officeDocument/2006/relationships/tags" Target="../tags/tag2.xml" /><Relationship Id="rId20" Type="http://schemas.openxmlformats.org/officeDocument/2006/relationships/tags" Target="../tags/tag20.xml" /><Relationship Id="rId21" Type="http://schemas.openxmlformats.org/officeDocument/2006/relationships/tags" Target="../tags/tag21.xml" /><Relationship Id="rId22" Type="http://schemas.openxmlformats.org/officeDocument/2006/relationships/tags" Target="../tags/tag22.xml" /><Relationship Id="rId23" Type="http://schemas.openxmlformats.org/officeDocument/2006/relationships/tags" Target="../tags/tag23.xml" /><Relationship Id="rId24" Type="http://schemas.openxmlformats.org/officeDocument/2006/relationships/tags" Target="../tags/tag24.xml" /><Relationship Id="rId25" Type="http://schemas.openxmlformats.org/officeDocument/2006/relationships/tags" Target="../tags/tag25.xml" /><Relationship Id="rId26" Type="http://schemas.openxmlformats.org/officeDocument/2006/relationships/tags" Target="../tags/tag26.xml" /><Relationship Id="rId27" Type="http://schemas.openxmlformats.org/officeDocument/2006/relationships/tags" Target="../tags/tag27.xml" /><Relationship Id="rId28" Type="http://schemas.openxmlformats.org/officeDocument/2006/relationships/tags" Target="../tags/tag28.xml" /><Relationship Id="rId29" Type="http://schemas.openxmlformats.org/officeDocument/2006/relationships/tags" Target="../tags/tag29.xml" /><Relationship Id="rId3" Type="http://schemas.openxmlformats.org/officeDocument/2006/relationships/tags" Target="../tags/tag3.xml" /><Relationship Id="rId30" Type="http://schemas.openxmlformats.org/officeDocument/2006/relationships/slideMaster" Target="../slideMasters/slideMaster2.xml" /><Relationship Id="rId4" Type="http://schemas.openxmlformats.org/officeDocument/2006/relationships/tags" Target="../tags/tag4.xml" /><Relationship Id="rId5" Type="http://schemas.openxmlformats.org/officeDocument/2006/relationships/tags" Target="../tags/tag5.xml" /><Relationship Id="rId6" Type="http://schemas.openxmlformats.org/officeDocument/2006/relationships/tags" Target="../tags/tag6.xml" /><Relationship Id="rId7" Type="http://schemas.openxmlformats.org/officeDocument/2006/relationships/tags" Target="../tags/tag7.xml" /><Relationship Id="rId8" Type="http://schemas.openxmlformats.org/officeDocument/2006/relationships/tags" Target="../tags/tag8.xml" /><Relationship Id="rId9" Type="http://schemas.openxmlformats.org/officeDocument/2006/relationships/tags" Target="../tags/tag9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30.xml" /><Relationship Id="rId2" Type="http://schemas.openxmlformats.org/officeDocument/2006/relationships/tags" Target="../tags/tag31.xml" /><Relationship Id="rId3" Type="http://schemas.openxmlformats.org/officeDocument/2006/relationships/tags" Target="../tags/tag32.xml" /><Relationship Id="rId4" Type="http://schemas.openxmlformats.org/officeDocument/2006/relationships/tags" Target="../tags/tag33.xml" /><Relationship Id="rId5" Type="http://schemas.openxmlformats.org/officeDocument/2006/relationships/tags" Target="../tags/tag34.xml" /><Relationship Id="rId6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35.xml" /><Relationship Id="rId10" Type="http://schemas.openxmlformats.org/officeDocument/2006/relationships/tags" Target="../tags/tag44.xml" /><Relationship Id="rId11" Type="http://schemas.openxmlformats.org/officeDocument/2006/relationships/tags" Target="../tags/tag45.xml" /><Relationship Id="rId12" Type="http://schemas.openxmlformats.org/officeDocument/2006/relationships/tags" Target="../tags/tag46.xml" /><Relationship Id="rId13" Type="http://schemas.openxmlformats.org/officeDocument/2006/relationships/tags" Target="../tags/tag47.xml" /><Relationship Id="rId14" Type="http://schemas.openxmlformats.org/officeDocument/2006/relationships/tags" Target="../tags/tag48.xml" /><Relationship Id="rId15" Type="http://schemas.openxmlformats.org/officeDocument/2006/relationships/tags" Target="../tags/tag49.xml" /><Relationship Id="rId16" Type="http://schemas.openxmlformats.org/officeDocument/2006/relationships/tags" Target="../tags/tag50.xml" /><Relationship Id="rId17" Type="http://schemas.openxmlformats.org/officeDocument/2006/relationships/tags" Target="../tags/tag51.xml" /><Relationship Id="rId18" Type="http://schemas.openxmlformats.org/officeDocument/2006/relationships/tags" Target="../tags/tag52.xml" /><Relationship Id="rId19" Type="http://schemas.openxmlformats.org/officeDocument/2006/relationships/tags" Target="../tags/tag53.xml" /><Relationship Id="rId2" Type="http://schemas.openxmlformats.org/officeDocument/2006/relationships/tags" Target="../tags/tag36.xml" /><Relationship Id="rId20" Type="http://schemas.openxmlformats.org/officeDocument/2006/relationships/tags" Target="../tags/tag54.xml" /><Relationship Id="rId21" Type="http://schemas.openxmlformats.org/officeDocument/2006/relationships/tags" Target="../tags/tag55.xml" /><Relationship Id="rId22" Type="http://schemas.openxmlformats.org/officeDocument/2006/relationships/tags" Target="../tags/tag56.xml" /><Relationship Id="rId23" Type="http://schemas.openxmlformats.org/officeDocument/2006/relationships/tags" Target="../tags/tag57.xml" /><Relationship Id="rId24" Type="http://schemas.openxmlformats.org/officeDocument/2006/relationships/tags" Target="../tags/tag58.xml" /><Relationship Id="rId25" Type="http://schemas.openxmlformats.org/officeDocument/2006/relationships/tags" Target="../tags/tag59.xml" /><Relationship Id="rId26" Type="http://schemas.openxmlformats.org/officeDocument/2006/relationships/tags" Target="../tags/tag60.xml" /><Relationship Id="rId27" Type="http://schemas.openxmlformats.org/officeDocument/2006/relationships/slideMaster" Target="../slideMasters/slideMaster2.xml" /><Relationship Id="rId3" Type="http://schemas.openxmlformats.org/officeDocument/2006/relationships/tags" Target="../tags/tag37.xml" /><Relationship Id="rId4" Type="http://schemas.openxmlformats.org/officeDocument/2006/relationships/tags" Target="../tags/tag38.xml" /><Relationship Id="rId5" Type="http://schemas.openxmlformats.org/officeDocument/2006/relationships/tags" Target="../tags/tag39.xml" /><Relationship Id="rId6" Type="http://schemas.openxmlformats.org/officeDocument/2006/relationships/tags" Target="../tags/tag40.xml" /><Relationship Id="rId7" Type="http://schemas.openxmlformats.org/officeDocument/2006/relationships/tags" Target="../tags/tag41.xml" /><Relationship Id="rId8" Type="http://schemas.openxmlformats.org/officeDocument/2006/relationships/tags" Target="../tags/tag42.xml" /><Relationship Id="rId9" Type="http://schemas.openxmlformats.org/officeDocument/2006/relationships/tags" Target="../tags/tag43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61.xml" /><Relationship Id="rId10" Type="http://schemas.openxmlformats.org/officeDocument/2006/relationships/tags" Target="../tags/tag70.xml" /><Relationship Id="rId11" Type="http://schemas.openxmlformats.org/officeDocument/2006/relationships/tags" Target="../tags/tag71.xml" /><Relationship Id="rId12" Type="http://schemas.openxmlformats.org/officeDocument/2006/relationships/tags" Target="../tags/tag72.xml" /><Relationship Id="rId13" Type="http://schemas.openxmlformats.org/officeDocument/2006/relationships/tags" Target="../tags/tag73.xml" /><Relationship Id="rId14" Type="http://schemas.openxmlformats.org/officeDocument/2006/relationships/tags" Target="../tags/tag74.xml" /><Relationship Id="rId15" Type="http://schemas.openxmlformats.org/officeDocument/2006/relationships/tags" Target="../tags/tag75.xml" /><Relationship Id="rId16" Type="http://schemas.openxmlformats.org/officeDocument/2006/relationships/slideMaster" Target="../slideMasters/slideMaster2.xml" /><Relationship Id="rId2" Type="http://schemas.openxmlformats.org/officeDocument/2006/relationships/tags" Target="../tags/tag62.xml" /><Relationship Id="rId3" Type="http://schemas.openxmlformats.org/officeDocument/2006/relationships/tags" Target="../tags/tag63.xml" /><Relationship Id="rId4" Type="http://schemas.openxmlformats.org/officeDocument/2006/relationships/tags" Target="../tags/tag64.xml" /><Relationship Id="rId5" Type="http://schemas.openxmlformats.org/officeDocument/2006/relationships/tags" Target="../tags/tag65.xml" /><Relationship Id="rId6" Type="http://schemas.openxmlformats.org/officeDocument/2006/relationships/tags" Target="../tags/tag66.xml" /><Relationship Id="rId7" Type="http://schemas.openxmlformats.org/officeDocument/2006/relationships/tags" Target="../tags/tag67.xml" /><Relationship Id="rId8" Type="http://schemas.openxmlformats.org/officeDocument/2006/relationships/tags" Target="../tags/tag68.xml" /><Relationship Id="rId9" Type="http://schemas.openxmlformats.org/officeDocument/2006/relationships/tags" Target="../tags/tag69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76.xml" /><Relationship Id="rId2" Type="http://schemas.openxmlformats.org/officeDocument/2006/relationships/tags" Target="../tags/tag77.xml" /><Relationship Id="rId3" Type="http://schemas.openxmlformats.org/officeDocument/2006/relationships/tags" Target="../tags/tag78.xml" /><Relationship Id="rId4" Type="http://schemas.openxmlformats.org/officeDocument/2006/relationships/tags" Target="../tags/tag79.xml" /><Relationship Id="rId5" Type="http://schemas.openxmlformats.org/officeDocument/2006/relationships/tags" Target="../tags/tag80.xml" /><Relationship Id="rId6" Type="http://schemas.openxmlformats.org/officeDocument/2006/relationships/tags" Target="../tags/tag81.xml" /><Relationship Id="rId7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82.xml" /><Relationship Id="rId2" Type="http://schemas.openxmlformats.org/officeDocument/2006/relationships/tags" Target="../tags/tag83.xml" /><Relationship Id="rId3" Type="http://schemas.openxmlformats.org/officeDocument/2006/relationships/tags" Target="../tags/tag84.xml" /><Relationship Id="rId4" Type="http://schemas.openxmlformats.org/officeDocument/2006/relationships/tags" Target="../tags/tag85.xml" /><Relationship Id="rId5" Type="http://schemas.openxmlformats.org/officeDocument/2006/relationships/tags" Target="../tags/tag86.xml" /><Relationship Id="rId6" Type="http://schemas.openxmlformats.org/officeDocument/2006/relationships/tags" Target="../tags/tag87.xml" /><Relationship Id="rId7" Type="http://schemas.openxmlformats.org/officeDocument/2006/relationships/tags" Target="../tags/tag88.xml" /><Relationship Id="rId8" Type="http://schemas.openxmlformats.org/officeDocument/2006/relationships/tags" Target="../tags/tag89.xml" /><Relationship Id="rId9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90.xml" /><Relationship Id="rId2" Type="http://schemas.openxmlformats.org/officeDocument/2006/relationships/tags" Target="../tags/tag91.xml" /><Relationship Id="rId3" Type="http://schemas.openxmlformats.org/officeDocument/2006/relationships/tags" Target="../tags/tag92.xml" /><Relationship Id="rId4" Type="http://schemas.openxmlformats.org/officeDocument/2006/relationships/tags" Target="../tags/tag93.xml" /><Relationship Id="rId5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94.xml" /><Relationship Id="rId2" Type="http://schemas.openxmlformats.org/officeDocument/2006/relationships/tags" Target="../tags/tag95.xml" /><Relationship Id="rId3" Type="http://schemas.openxmlformats.org/officeDocument/2006/relationships/tags" Target="../tags/tag96.xml" /><Relationship Id="rId4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97.xml" /><Relationship Id="rId2" Type="http://schemas.openxmlformats.org/officeDocument/2006/relationships/tags" Target="../tags/tag98.xml" /><Relationship Id="rId3" Type="http://schemas.openxmlformats.org/officeDocument/2006/relationships/tags" Target="../tags/tag99.xml" /><Relationship Id="rId4" Type="http://schemas.openxmlformats.org/officeDocument/2006/relationships/tags" Target="../tags/tag100.xml" /><Relationship Id="rId5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101.xml" /><Relationship Id="rId2" Type="http://schemas.openxmlformats.org/officeDocument/2006/relationships/tags" Target="../tags/tag102.xml" /><Relationship Id="rId3" Type="http://schemas.openxmlformats.org/officeDocument/2006/relationships/tags" Target="../tags/tag103.xml" /><Relationship Id="rId4" Type="http://schemas.openxmlformats.org/officeDocument/2006/relationships/tags" Target="../tags/tag104.xml" /><Relationship Id="rId5" Type="http://schemas.openxmlformats.org/officeDocument/2006/relationships/tags" Target="../tags/tag105.xml" /><Relationship Id="rId6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106.xml" /><Relationship Id="rId10" Type="http://schemas.openxmlformats.org/officeDocument/2006/relationships/tags" Target="../tags/tag115.xml" /><Relationship Id="rId11" Type="http://schemas.openxmlformats.org/officeDocument/2006/relationships/tags" Target="../tags/tag116.xml" /><Relationship Id="rId12" Type="http://schemas.openxmlformats.org/officeDocument/2006/relationships/tags" Target="../tags/tag117.xml" /><Relationship Id="rId13" Type="http://schemas.openxmlformats.org/officeDocument/2006/relationships/tags" Target="../tags/tag118.xml" /><Relationship Id="rId14" Type="http://schemas.openxmlformats.org/officeDocument/2006/relationships/tags" Target="../tags/tag119.xml" /><Relationship Id="rId15" Type="http://schemas.openxmlformats.org/officeDocument/2006/relationships/tags" Target="../tags/tag120.xml" /><Relationship Id="rId16" Type="http://schemas.openxmlformats.org/officeDocument/2006/relationships/tags" Target="../tags/tag121.xml" /><Relationship Id="rId17" Type="http://schemas.openxmlformats.org/officeDocument/2006/relationships/tags" Target="../tags/tag122.xml" /><Relationship Id="rId18" Type="http://schemas.openxmlformats.org/officeDocument/2006/relationships/tags" Target="../tags/tag123.xml" /><Relationship Id="rId19" Type="http://schemas.openxmlformats.org/officeDocument/2006/relationships/tags" Target="../tags/tag124.xml" /><Relationship Id="rId2" Type="http://schemas.openxmlformats.org/officeDocument/2006/relationships/tags" Target="../tags/tag107.xml" /><Relationship Id="rId20" Type="http://schemas.openxmlformats.org/officeDocument/2006/relationships/tags" Target="../tags/tag125.xml" /><Relationship Id="rId21" Type="http://schemas.openxmlformats.org/officeDocument/2006/relationships/tags" Target="../tags/tag126.xml" /><Relationship Id="rId22" Type="http://schemas.openxmlformats.org/officeDocument/2006/relationships/slideMaster" Target="../slideMasters/slideMaster2.xml" /><Relationship Id="rId3" Type="http://schemas.openxmlformats.org/officeDocument/2006/relationships/tags" Target="../tags/tag108.xml" /><Relationship Id="rId4" Type="http://schemas.openxmlformats.org/officeDocument/2006/relationships/tags" Target="../tags/tag109.xml" /><Relationship Id="rId5" Type="http://schemas.openxmlformats.org/officeDocument/2006/relationships/tags" Target="../tags/tag110.xml" /><Relationship Id="rId6" Type="http://schemas.openxmlformats.org/officeDocument/2006/relationships/tags" Target="../tags/tag111.xml" /><Relationship Id="rId7" Type="http://schemas.openxmlformats.org/officeDocument/2006/relationships/tags" Target="../tags/tag112.xml" /><Relationship Id="rId8" Type="http://schemas.openxmlformats.org/officeDocument/2006/relationships/tags" Target="../tags/tag113.xml" /><Relationship Id="rId9" Type="http://schemas.openxmlformats.org/officeDocument/2006/relationships/tags" Target="../tags/tag114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ADB69935-DA84-4958-AC8A-8D56FBF1E0D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8B393EE9-D615-441C-8CDD-BE27EBD83E1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81B4F3A4-C879-4BD4-AE34-116D7BBDAFE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11B374BB-A217-4615-A87D-D739E6D07FC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F6082F72-21BD-483C-A324-D0AD305AF0A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30F1EC98-D14D-49F4-8E63-A000F57E921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C4BB99E8-66BB-40D9-A31F-910CD03373A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713B8F2F-D4A8-410E-AC67-F7B8E8A6F0B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5F6955F5-659D-425A-877C-CF90519CF7F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64CB0354-858F-453C-A188-0A34A0515D1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66EEF31F-6A80-4FDF-9D38-55E89E2B979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preserve="1" userDrawn="1">
  <p:cSld name="标题幻灯片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7" name="任意多边形: 形状 6" descr="波浪2资源 2"/>
          <p:cNvSpPr/>
          <p:nvPr userDrawn="1">
            <p:custDataLst>
              <p:tags r:id="rId1"/>
            </p:custDataLst>
          </p:nvPr>
        </p:nvSpPr>
        <p:spPr>
          <a:xfrm>
            <a:off x="6887209" y="669925"/>
            <a:ext cx="5304791" cy="6192323"/>
          </a:xfrm>
          <a:custGeom>
            <a:gdLst>
              <a:gd name="connsiteX0" fmla="*/ 4946557 w 5304791"/>
              <a:gd name="connsiteY0" fmla="*/ 0 h 6192323"/>
              <a:gd name="connsiteX1" fmla="*/ 5304791 w 5304791"/>
              <a:gd name="connsiteY1" fmla="*/ 0 h 6192323"/>
              <a:gd name="connsiteX2" fmla="*/ 5304791 w 5304791"/>
              <a:gd name="connsiteY2" fmla="*/ 6192323 h 6192323"/>
              <a:gd name="connsiteX3" fmla="*/ 0 w 5304791"/>
              <a:gd name="connsiteY3" fmla="*/ 6192323 h 6192323"/>
              <a:gd name="connsiteX4" fmla="*/ 0 w 5304791"/>
              <a:gd name="connsiteY4" fmla="*/ 4946212 h 6192323"/>
              <a:gd name="connsiteX5" fmla="*/ 818112 w 5304791"/>
              <a:gd name="connsiteY5" fmla="*/ 4128101 h 6192323"/>
              <a:gd name="connsiteX6" fmla="*/ 1295478 w 5304791"/>
              <a:gd name="connsiteY6" fmla="*/ 4128101 h 6192323"/>
              <a:gd name="connsiteX7" fmla="*/ 2064682 w 5304791"/>
              <a:gd name="connsiteY7" fmla="*/ 3358897 h 6192323"/>
              <a:gd name="connsiteX8" fmla="*/ 2064682 w 5304791"/>
              <a:gd name="connsiteY8" fmla="*/ 2881645 h 6192323"/>
              <a:gd name="connsiteX9" fmla="*/ 2882794 w 5304791"/>
              <a:gd name="connsiteY9" fmla="*/ 2063648 h 6192323"/>
              <a:gd name="connsiteX10" fmla="*/ 3360159 w 5304791"/>
              <a:gd name="connsiteY10" fmla="*/ 2063648 h 6192323"/>
              <a:gd name="connsiteX11" fmla="*/ 4129363 w 5304791"/>
              <a:gd name="connsiteY11" fmla="*/ 1294444 h 6192323"/>
              <a:gd name="connsiteX12" fmla="*/ 4129363 w 5304791"/>
              <a:gd name="connsiteY12" fmla="*/ 818112 h 6192323"/>
              <a:gd name="connsiteX13" fmla="*/ 4946557 w 5304791"/>
              <a:gd name="connsiteY13" fmla="*/ 0 h 6192323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5304791" h="6192323">
                <a:moveTo>
                  <a:pt x="4946557" y="0"/>
                </a:moveTo>
                <a:lnTo>
                  <a:pt x="5304791" y="0"/>
                </a:lnTo>
                <a:lnTo>
                  <a:pt x="5304791" y="6192323"/>
                </a:lnTo>
                <a:lnTo>
                  <a:pt x="0" y="6192323"/>
                </a:lnTo>
                <a:lnTo>
                  <a:pt x="0" y="4946212"/>
                </a:lnTo>
                <a:cubicBezTo>
                  <a:pt x="-63" y="4494356"/>
                  <a:pt x="366255" y="4128032"/>
                  <a:pt x="818112" y="4128101"/>
                </a:cubicBezTo>
                <a:lnTo>
                  <a:pt x="1295478" y="4128101"/>
                </a:lnTo>
                <a:cubicBezTo>
                  <a:pt x="1720296" y="4128101"/>
                  <a:pt x="2064682" y="3783715"/>
                  <a:pt x="2064682" y="3358897"/>
                </a:cubicBezTo>
                <a:lnTo>
                  <a:pt x="2064682" y="2881645"/>
                </a:lnTo>
                <a:cubicBezTo>
                  <a:pt x="2064682" y="2429836"/>
                  <a:pt x="2430984" y="2063580"/>
                  <a:pt x="2882794" y="2063648"/>
                </a:cubicBezTo>
                <a:lnTo>
                  <a:pt x="3360159" y="2063648"/>
                </a:lnTo>
                <a:cubicBezTo>
                  <a:pt x="3784978" y="2063648"/>
                  <a:pt x="4129363" y="1719263"/>
                  <a:pt x="4129363" y="1294444"/>
                </a:cubicBezTo>
                <a:lnTo>
                  <a:pt x="4129363" y="818112"/>
                </a:lnTo>
                <a:cubicBezTo>
                  <a:pt x="4129295" y="366613"/>
                  <a:pt x="4495057" y="444"/>
                  <a:pt x="4946557" y="0"/>
                </a:cubicBezTo>
                <a:close/>
              </a:path>
            </a:pathLst>
          </a:custGeom>
          <a:solidFill>
            <a:schemeClr val="accent1"/>
          </a:solidFill>
          <a:ln w="11469" cap="flat">
            <a:noFill/>
            <a:prstDash val="solid"/>
            <a:miter/>
          </a:ln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9" name="椭圆 8"/>
          <p:cNvSpPr/>
          <p:nvPr userDrawn="1">
            <p:custDataLst>
              <p:tags r:id="rId2"/>
            </p:custDataLst>
          </p:nvPr>
        </p:nvSpPr>
        <p:spPr>
          <a:xfrm>
            <a:off x="6767195" y="4498975"/>
            <a:ext cx="1087755" cy="1087755"/>
          </a:xfrm>
          <a:prstGeom prst="ellipse">
            <a:avLst/>
          </a:prstGeom>
          <a:noFill/>
          <a:ln>
            <a:solidFill>
              <a:schemeClr val="accent5">
                <a:alpha val="4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1" name="椭圆 10"/>
          <p:cNvSpPr/>
          <p:nvPr userDrawn="1">
            <p:custDataLst>
              <p:tags r:id="rId3"/>
            </p:custDataLst>
          </p:nvPr>
        </p:nvSpPr>
        <p:spPr>
          <a:xfrm>
            <a:off x="6614795" y="4346575"/>
            <a:ext cx="1393190" cy="1393190"/>
          </a:xfrm>
          <a:prstGeom prst="ellipse">
            <a:avLst/>
          </a:prstGeom>
          <a:noFill/>
          <a:ln>
            <a:solidFill>
              <a:schemeClr val="accent5">
                <a:alpha val="4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2" name="椭圆 11"/>
          <p:cNvSpPr/>
          <p:nvPr userDrawn="1">
            <p:custDataLst>
              <p:tags r:id="rId4"/>
            </p:custDataLst>
          </p:nvPr>
        </p:nvSpPr>
        <p:spPr>
          <a:xfrm>
            <a:off x="6464300" y="4196080"/>
            <a:ext cx="1694180" cy="1694180"/>
          </a:xfrm>
          <a:prstGeom prst="ellipse">
            <a:avLst/>
          </a:prstGeom>
          <a:noFill/>
          <a:ln>
            <a:solidFill>
              <a:schemeClr val="accent5">
                <a:alpha val="4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3" name="椭圆 12"/>
          <p:cNvSpPr/>
          <p:nvPr userDrawn="1">
            <p:custDataLst>
              <p:tags r:id="rId5"/>
            </p:custDataLst>
          </p:nvPr>
        </p:nvSpPr>
        <p:spPr>
          <a:xfrm>
            <a:off x="6318250" y="4050030"/>
            <a:ext cx="1986280" cy="1986280"/>
          </a:xfrm>
          <a:prstGeom prst="ellipse">
            <a:avLst/>
          </a:prstGeom>
          <a:noFill/>
          <a:ln>
            <a:solidFill>
              <a:schemeClr val="accent5">
                <a:alpha val="4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5" name="椭圆 14"/>
          <p:cNvSpPr/>
          <p:nvPr userDrawn="1">
            <p:custDataLst>
              <p:tags r:id="rId6"/>
            </p:custDataLst>
          </p:nvPr>
        </p:nvSpPr>
        <p:spPr>
          <a:xfrm>
            <a:off x="6158865" y="3890645"/>
            <a:ext cx="2304415" cy="2304415"/>
          </a:xfrm>
          <a:prstGeom prst="ellipse">
            <a:avLst/>
          </a:prstGeom>
          <a:noFill/>
          <a:ln>
            <a:solidFill>
              <a:schemeClr val="accent5">
                <a:alpha val="4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grpSp>
        <p:nvGrpSpPr>
          <p:cNvPr id="16" name="组合 15"/>
          <p:cNvGrpSpPr/>
          <p:nvPr userDrawn="1">
            <p:custDataLst>
              <p:tags r:id="rId7"/>
            </p:custDataLst>
          </p:nvPr>
        </p:nvGrpSpPr>
        <p:grpSpPr>
          <a:xfrm rot="5400000">
            <a:off x="1183958" y="384810"/>
            <a:ext cx="328295" cy="850900"/>
            <a:chOff x="8651" y="7205"/>
            <a:chExt cx="807" cy="2089"/>
          </a:xfrm>
          <a:solidFill>
            <a:schemeClr val="accent5"/>
          </a:solidFill>
        </p:grpSpPr>
        <p:grpSp>
          <p:nvGrpSpPr>
            <p:cNvPr id="17" name="组合 16"/>
            <p:cNvGrpSpPr/>
            <p:nvPr/>
          </p:nvGrpSpPr>
          <p:grpSpPr>
            <a:xfrm>
              <a:off x="8651" y="9115"/>
              <a:ext cx="806" cy="179"/>
              <a:chOff x="8651" y="9544"/>
              <a:chExt cx="806" cy="179"/>
            </a:xfrm>
            <a:grpFill/>
          </p:grpSpPr>
          <p:sp>
            <p:nvSpPr>
              <p:cNvPr id="30" name="椭圆 29"/>
              <p:cNvSpPr>
                <a:spLocks noChangeAspect="1"/>
              </p:cNvSpPr>
              <p:nvPr>
                <p:custDataLst>
                  <p:tags r:id="rId8"/>
                </p:custDataLst>
              </p:nvPr>
            </p:nvSpPr>
            <p:spPr>
              <a:xfrm rot="5400000" flipH="1">
                <a:off x="9278" y="9544"/>
                <a:ext cx="179" cy="179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lumMod val="75000"/>
                </a:schemeClr>
              </a:lnRef>
              <a:fillRef idx="1">
                <a:schemeClr val="accent1"/>
              </a:fillRef>
              <a:effectRef idx="0">
                <a:srgbClr val="FFFFFF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zh-CN" altLang="en-US"/>
              </a:p>
            </p:txBody>
          </p:sp>
          <p:sp>
            <p:nvSpPr>
              <p:cNvPr id="31" name="椭圆 30"/>
              <p:cNvSpPr>
                <a:spLocks noChangeAspect="1"/>
              </p:cNvSpPr>
              <p:nvPr>
                <p:custDataLst>
                  <p:tags r:id="rId9"/>
                </p:custDataLst>
              </p:nvPr>
            </p:nvSpPr>
            <p:spPr>
              <a:xfrm rot="5400000" flipH="1">
                <a:off x="8651" y="9544"/>
                <a:ext cx="179" cy="179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lumMod val="75000"/>
                </a:schemeClr>
              </a:lnRef>
              <a:fillRef idx="1">
                <a:schemeClr val="accent1"/>
              </a:fillRef>
              <a:effectRef idx="0">
                <a:srgbClr val="FFFFFF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zh-CN" altLang="en-US"/>
              </a:p>
            </p:txBody>
          </p:sp>
        </p:grpSp>
        <p:grpSp>
          <p:nvGrpSpPr>
            <p:cNvPr id="19" name="组合 18"/>
            <p:cNvGrpSpPr/>
            <p:nvPr/>
          </p:nvGrpSpPr>
          <p:grpSpPr>
            <a:xfrm>
              <a:off x="8651" y="8479"/>
              <a:ext cx="807" cy="178"/>
              <a:chOff x="8651" y="8765"/>
              <a:chExt cx="807" cy="178"/>
            </a:xfrm>
            <a:grpFill/>
          </p:grpSpPr>
          <p:sp>
            <p:nvSpPr>
              <p:cNvPr id="28" name="椭圆 27"/>
              <p:cNvSpPr>
                <a:spLocks noChangeAspect="1"/>
              </p:cNvSpPr>
              <p:nvPr>
                <p:custDataLst>
                  <p:tags r:id="rId10"/>
                </p:custDataLst>
              </p:nvPr>
            </p:nvSpPr>
            <p:spPr>
              <a:xfrm rot="5400000" flipH="1">
                <a:off x="9279" y="8764"/>
                <a:ext cx="178" cy="179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lumMod val="75000"/>
                </a:schemeClr>
              </a:lnRef>
              <a:fillRef idx="1">
                <a:schemeClr val="accent1"/>
              </a:fillRef>
              <a:effectRef idx="0">
                <a:srgbClr val="FFFFFF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zh-CN" altLang="en-US"/>
              </a:p>
            </p:txBody>
          </p:sp>
          <p:sp>
            <p:nvSpPr>
              <p:cNvPr id="29" name="椭圆 28"/>
              <p:cNvSpPr>
                <a:spLocks noChangeAspect="1"/>
              </p:cNvSpPr>
              <p:nvPr>
                <p:custDataLst>
                  <p:tags r:id="rId11"/>
                </p:custDataLst>
              </p:nvPr>
            </p:nvSpPr>
            <p:spPr>
              <a:xfrm rot="5400000" flipH="1">
                <a:off x="8651" y="8764"/>
                <a:ext cx="178" cy="179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lumMod val="75000"/>
                </a:schemeClr>
              </a:lnRef>
              <a:fillRef idx="1">
                <a:schemeClr val="accent1"/>
              </a:fillRef>
              <a:effectRef idx="0">
                <a:srgbClr val="FFFFFF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zh-CN" altLang="en-US"/>
              </a:p>
            </p:txBody>
          </p:sp>
        </p:grpSp>
        <p:grpSp>
          <p:nvGrpSpPr>
            <p:cNvPr id="21" name="组合 20"/>
            <p:cNvGrpSpPr/>
            <p:nvPr/>
          </p:nvGrpSpPr>
          <p:grpSpPr>
            <a:xfrm>
              <a:off x="8651" y="7842"/>
              <a:ext cx="807" cy="178"/>
              <a:chOff x="8651" y="7985"/>
              <a:chExt cx="807" cy="178"/>
            </a:xfrm>
            <a:grpFill/>
          </p:grpSpPr>
          <p:sp>
            <p:nvSpPr>
              <p:cNvPr id="26" name="椭圆 25"/>
              <p:cNvSpPr>
                <a:spLocks noChangeAspect="1"/>
              </p:cNvSpPr>
              <p:nvPr>
                <p:custDataLst>
                  <p:tags r:id="rId12"/>
                </p:custDataLst>
              </p:nvPr>
            </p:nvSpPr>
            <p:spPr>
              <a:xfrm rot="5400000" flipH="1">
                <a:off x="9279" y="7984"/>
                <a:ext cx="178" cy="179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lumMod val="75000"/>
                </a:schemeClr>
              </a:lnRef>
              <a:fillRef idx="1">
                <a:schemeClr val="accent1"/>
              </a:fillRef>
              <a:effectRef idx="0">
                <a:srgbClr val="FFFFFF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zh-CN" altLang="en-US"/>
              </a:p>
            </p:txBody>
          </p:sp>
          <p:sp>
            <p:nvSpPr>
              <p:cNvPr id="27" name="椭圆 26"/>
              <p:cNvSpPr>
                <a:spLocks noChangeAspect="1"/>
              </p:cNvSpPr>
              <p:nvPr>
                <p:custDataLst>
                  <p:tags r:id="rId13"/>
                </p:custDataLst>
              </p:nvPr>
            </p:nvSpPr>
            <p:spPr>
              <a:xfrm rot="5400000" flipH="1">
                <a:off x="8651" y="7984"/>
                <a:ext cx="178" cy="179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lumMod val="75000"/>
                </a:schemeClr>
              </a:lnRef>
              <a:fillRef idx="1">
                <a:schemeClr val="accent1"/>
              </a:fillRef>
              <a:effectRef idx="0">
                <a:srgbClr val="FFFFFF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zh-CN" altLang="en-US"/>
              </a:p>
            </p:txBody>
          </p:sp>
        </p:grpSp>
        <p:grpSp>
          <p:nvGrpSpPr>
            <p:cNvPr id="22" name="组合 21"/>
            <p:cNvGrpSpPr/>
            <p:nvPr/>
          </p:nvGrpSpPr>
          <p:grpSpPr>
            <a:xfrm>
              <a:off x="8651" y="7205"/>
              <a:ext cx="807" cy="178"/>
              <a:chOff x="8651" y="7205"/>
              <a:chExt cx="807" cy="178"/>
            </a:xfrm>
            <a:grpFill/>
          </p:grpSpPr>
          <p:sp>
            <p:nvSpPr>
              <p:cNvPr id="23" name="椭圆 22"/>
              <p:cNvSpPr>
                <a:spLocks noChangeAspect="1"/>
              </p:cNvSpPr>
              <p:nvPr>
                <p:custDataLst>
                  <p:tags r:id="rId14"/>
                </p:custDataLst>
              </p:nvPr>
            </p:nvSpPr>
            <p:spPr>
              <a:xfrm rot="5400000" flipH="1">
                <a:off x="9279" y="7204"/>
                <a:ext cx="178" cy="179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lumMod val="75000"/>
                </a:schemeClr>
              </a:lnRef>
              <a:fillRef idx="1">
                <a:schemeClr val="accent1"/>
              </a:fillRef>
              <a:effectRef idx="0">
                <a:srgbClr val="FFFFFF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zh-CN" altLang="en-US"/>
              </a:p>
            </p:txBody>
          </p:sp>
          <p:sp>
            <p:nvSpPr>
              <p:cNvPr id="25" name="椭圆 24"/>
              <p:cNvSpPr>
                <a:spLocks noChangeAspect="1"/>
              </p:cNvSpPr>
              <p:nvPr>
                <p:custDataLst>
                  <p:tags r:id="rId15"/>
                </p:custDataLst>
              </p:nvPr>
            </p:nvSpPr>
            <p:spPr>
              <a:xfrm rot="5400000" flipH="1">
                <a:off x="8651" y="7204"/>
                <a:ext cx="178" cy="179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lumMod val="75000"/>
                </a:schemeClr>
              </a:lnRef>
              <a:fillRef idx="1">
                <a:schemeClr val="accent1"/>
              </a:fillRef>
              <a:effectRef idx="0">
                <a:srgbClr val="FFFFFF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zh-CN" altLang="en-US"/>
              </a:p>
            </p:txBody>
          </p:sp>
        </p:grpSp>
      </p:grpSp>
      <p:sp>
        <p:nvSpPr>
          <p:cNvPr id="32" name="任意多边形: 形状 31" descr="波浪1资源 1"/>
          <p:cNvSpPr/>
          <p:nvPr userDrawn="1">
            <p:custDataLst>
              <p:tags r:id="rId16"/>
            </p:custDataLst>
          </p:nvPr>
        </p:nvSpPr>
        <p:spPr>
          <a:xfrm>
            <a:off x="9172576" y="2862604"/>
            <a:ext cx="3019425" cy="3993396"/>
          </a:xfrm>
          <a:custGeom>
            <a:gdLst>
              <a:gd name="connsiteX0" fmla="*/ 3019425 w 3019425"/>
              <a:gd name="connsiteY0" fmla="*/ 0 h 3993396"/>
              <a:gd name="connsiteX1" fmla="*/ 3019425 w 3019425"/>
              <a:gd name="connsiteY1" fmla="*/ 3993396 h 3993396"/>
              <a:gd name="connsiteX2" fmla="*/ 0 w 3019425"/>
              <a:gd name="connsiteY2" fmla="*/ 3993396 h 3993396"/>
              <a:gd name="connsiteX3" fmla="*/ 0 w 3019425"/>
              <a:gd name="connsiteY3" fmla="*/ 3117146 h 3993396"/>
              <a:gd name="connsiteX4" fmla="*/ 460299 w 3019425"/>
              <a:gd name="connsiteY4" fmla="*/ 2656847 h 3993396"/>
              <a:gd name="connsiteX5" fmla="*/ 876250 w 3019425"/>
              <a:gd name="connsiteY5" fmla="*/ 2656847 h 3993396"/>
              <a:gd name="connsiteX6" fmla="*/ 1336549 w 3019425"/>
              <a:gd name="connsiteY6" fmla="*/ 2196783 h 3993396"/>
              <a:gd name="connsiteX7" fmla="*/ 1336549 w 3019425"/>
              <a:gd name="connsiteY7" fmla="*/ 2196666 h 3993396"/>
              <a:gd name="connsiteX8" fmla="*/ 1336549 w 3019425"/>
              <a:gd name="connsiteY8" fmla="*/ 1780714 h 3993396"/>
              <a:gd name="connsiteX9" fmla="*/ 1796731 w 3019425"/>
              <a:gd name="connsiteY9" fmla="*/ 1320415 h 3993396"/>
              <a:gd name="connsiteX10" fmla="*/ 2212800 w 3019425"/>
              <a:gd name="connsiteY10" fmla="*/ 1320415 h 3993396"/>
              <a:gd name="connsiteX11" fmla="*/ 2672981 w 3019425"/>
              <a:gd name="connsiteY11" fmla="*/ 860234 h 3993396"/>
              <a:gd name="connsiteX12" fmla="*/ 2672981 w 3019425"/>
              <a:gd name="connsiteY12" fmla="*/ 860116 h 3993396"/>
              <a:gd name="connsiteX13" fmla="*/ 2672981 w 3019425"/>
              <a:gd name="connsiteY13" fmla="*/ 444400 h 3993396"/>
              <a:gd name="connsiteX14" fmla="*/ 2954111 w 3019425"/>
              <a:gd name="connsiteY14" fmla="*/ 20274 h 3993396"/>
              <a:gd name="connsiteX15" fmla="*/ 3019425 w 3019425"/>
              <a:gd name="connsiteY15" fmla="*/ 0 h 3993396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3019425" h="3993396">
                <a:moveTo>
                  <a:pt x="3019425" y="0"/>
                </a:moveTo>
                <a:lnTo>
                  <a:pt x="3019425" y="3993396"/>
                </a:lnTo>
                <a:lnTo>
                  <a:pt x="0" y="3993396"/>
                </a:lnTo>
                <a:lnTo>
                  <a:pt x="0" y="3117146"/>
                </a:lnTo>
                <a:cubicBezTo>
                  <a:pt x="0" y="2862930"/>
                  <a:pt x="206083" y="2656847"/>
                  <a:pt x="460299" y="2656847"/>
                </a:cubicBezTo>
                <a:lnTo>
                  <a:pt x="876250" y="2656847"/>
                </a:lnTo>
                <a:cubicBezTo>
                  <a:pt x="1130402" y="2656912"/>
                  <a:pt x="1336484" y="2450934"/>
                  <a:pt x="1336549" y="2196783"/>
                </a:cubicBezTo>
                <a:cubicBezTo>
                  <a:pt x="1336549" y="2196744"/>
                  <a:pt x="1336549" y="2196705"/>
                  <a:pt x="1336549" y="2196666"/>
                </a:cubicBezTo>
                <a:lnTo>
                  <a:pt x="1336549" y="1780714"/>
                </a:lnTo>
                <a:cubicBezTo>
                  <a:pt x="1336549" y="1526544"/>
                  <a:pt x="1542561" y="1320480"/>
                  <a:pt x="1796731" y="1320415"/>
                </a:cubicBezTo>
                <a:lnTo>
                  <a:pt x="2212800" y="1320415"/>
                </a:lnTo>
                <a:cubicBezTo>
                  <a:pt x="2466951" y="1320415"/>
                  <a:pt x="2672981" y="1114385"/>
                  <a:pt x="2672981" y="860234"/>
                </a:cubicBezTo>
                <a:cubicBezTo>
                  <a:pt x="2672981" y="860195"/>
                  <a:pt x="2672981" y="860155"/>
                  <a:pt x="2672981" y="860116"/>
                </a:cubicBezTo>
                <a:lnTo>
                  <a:pt x="2672981" y="444400"/>
                </a:lnTo>
                <a:cubicBezTo>
                  <a:pt x="2672981" y="253738"/>
                  <a:pt x="2788903" y="90151"/>
                  <a:pt x="2954111" y="20274"/>
                </a:cubicBezTo>
                <a:lnTo>
                  <a:pt x="3019425" y="0"/>
                </a:lnTo>
                <a:close/>
              </a:path>
            </a:pathLst>
          </a:custGeom>
          <a:solidFill>
            <a:schemeClr val="accent4"/>
          </a:solidFill>
          <a:ln w="11760" cap="flat">
            <a:noFill/>
            <a:prstDash val="solid"/>
            <a:miter/>
          </a:ln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grpSp>
        <p:nvGrpSpPr>
          <p:cNvPr id="33" name="组合 32"/>
          <p:cNvGrpSpPr/>
          <p:nvPr userDrawn="1">
            <p:custDataLst>
              <p:tags r:id="rId17"/>
            </p:custDataLst>
          </p:nvPr>
        </p:nvGrpSpPr>
        <p:grpSpPr>
          <a:xfrm>
            <a:off x="3089660" y="0"/>
            <a:ext cx="2728840" cy="1364420"/>
            <a:chOff x="3089660" y="0"/>
            <a:chExt cx="2728840" cy="1364420"/>
          </a:xfrm>
        </p:grpSpPr>
        <p:sp>
          <p:nvSpPr>
            <p:cNvPr id="34" name="任意多边形: 形状 33"/>
            <p:cNvSpPr/>
            <p:nvPr>
              <p:custDataLst>
                <p:tags r:id="rId18"/>
              </p:custDataLst>
            </p:nvPr>
          </p:nvSpPr>
          <p:spPr>
            <a:xfrm>
              <a:off x="3825125" y="0"/>
              <a:ext cx="1257910" cy="628955"/>
            </a:xfrm>
            <a:custGeom>
              <a:gdLst>
                <a:gd name="connsiteX0" fmla="*/ 26397 w 1257910"/>
                <a:gd name="connsiteY0" fmla="*/ 0 h 799585"/>
                <a:gd name="connsiteX1" fmla="*/ 1231513 w 1257910"/>
                <a:gd name="connsiteY1" fmla="*/ 0 h 799585"/>
                <a:gd name="connsiteX2" fmla="*/ 1245132 w 1257910"/>
                <a:gd name="connsiteY2" fmla="*/ 43874 h 799585"/>
                <a:gd name="connsiteX3" fmla="*/ 1257910 w 1257910"/>
                <a:gd name="connsiteY3" fmla="*/ 170630 h 799585"/>
                <a:gd name="connsiteX4" fmla="*/ 628955 w 1257910"/>
                <a:gd name="connsiteY4" fmla="*/ 799585 h 799585"/>
                <a:gd name="connsiteX5" fmla="*/ 0 w 1257910"/>
                <a:gd name="connsiteY5" fmla="*/ 170630 h 799585"/>
                <a:gd name="connsiteX6" fmla="*/ 12778 w 1257910"/>
                <a:gd name="connsiteY6" fmla="*/ 43874 h 799585"/>
                <a:gd name="connsiteX7" fmla="*/ 26397 w 1257910"/>
                <a:gd name="connsiteY7" fmla="*/ 0 h 799585"/>
                <a:gd name="connsiteX0-1" fmla="*/ 1231513 w 1322953"/>
                <a:gd name="connsiteY0-2" fmla="*/ 0 h 799585"/>
                <a:gd name="connsiteX1-3" fmla="*/ 1245132 w 1322953"/>
                <a:gd name="connsiteY1-4" fmla="*/ 43874 h 799585"/>
                <a:gd name="connsiteX2-5" fmla="*/ 1257910 w 1322953"/>
                <a:gd name="connsiteY2-6" fmla="*/ 170630 h 799585"/>
                <a:gd name="connsiteX3-7" fmla="*/ 628955 w 1322953"/>
                <a:gd name="connsiteY3-8" fmla="*/ 799585 h 799585"/>
                <a:gd name="connsiteX4-9" fmla="*/ 0 w 1322953"/>
                <a:gd name="connsiteY4-10" fmla="*/ 170630 h 799585"/>
                <a:gd name="connsiteX5-11" fmla="*/ 12778 w 1322953"/>
                <a:gd name="connsiteY5-12" fmla="*/ 43874 h 799585"/>
                <a:gd name="connsiteX6-13" fmla="*/ 26397 w 1322953"/>
                <a:gd name="connsiteY6-14" fmla="*/ 0 h 799585"/>
                <a:gd name="connsiteX7-15" fmla="*/ 1322953 w 1322953"/>
                <a:gd name="connsiteY7-16" fmla="*/ 91440 h 799585"/>
                <a:gd name="connsiteX0-17" fmla="*/ 1231513 w 1257910"/>
                <a:gd name="connsiteY0-18" fmla="*/ 0 h 799585"/>
                <a:gd name="connsiteX1-19" fmla="*/ 1245132 w 1257910"/>
                <a:gd name="connsiteY1-20" fmla="*/ 43874 h 799585"/>
                <a:gd name="connsiteX2-21" fmla="*/ 1257910 w 1257910"/>
                <a:gd name="connsiteY2-22" fmla="*/ 170630 h 799585"/>
                <a:gd name="connsiteX3-23" fmla="*/ 628955 w 1257910"/>
                <a:gd name="connsiteY3-24" fmla="*/ 799585 h 799585"/>
                <a:gd name="connsiteX4-25" fmla="*/ 0 w 1257910"/>
                <a:gd name="connsiteY4-26" fmla="*/ 170630 h 799585"/>
                <a:gd name="connsiteX5-27" fmla="*/ 12778 w 1257910"/>
                <a:gd name="connsiteY5-28" fmla="*/ 43874 h 799585"/>
                <a:gd name="connsiteX6-29" fmla="*/ 26397 w 1257910"/>
                <a:gd name="connsiteY6-30" fmla="*/ 0 h 799585"/>
                <a:gd name="connsiteX0-31" fmla="*/ 1245132 w 1257910"/>
                <a:gd name="connsiteY0-32" fmla="*/ 43874 h 799585"/>
                <a:gd name="connsiteX1-33" fmla="*/ 1257910 w 1257910"/>
                <a:gd name="connsiteY1-34" fmla="*/ 170630 h 799585"/>
                <a:gd name="connsiteX2-35" fmla="*/ 628955 w 1257910"/>
                <a:gd name="connsiteY2-36" fmla="*/ 799585 h 799585"/>
                <a:gd name="connsiteX3-37" fmla="*/ 0 w 1257910"/>
                <a:gd name="connsiteY3-38" fmla="*/ 170630 h 799585"/>
                <a:gd name="connsiteX4-39" fmla="*/ 12778 w 1257910"/>
                <a:gd name="connsiteY4-40" fmla="*/ 43874 h 799585"/>
                <a:gd name="connsiteX5-41" fmla="*/ 26397 w 1257910"/>
                <a:gd name="connsiteY5-42" fmla="*/ 0 h 799585"/>
                <a:gd name="connsiteX0-43" fmla="*/ 1245132 w 1257910"/>
                <a:gd name="connsiteY0-44" fmla="*/ 0 h 755711"/>
                <a:gd name="connsiteX1-45" fmla="*/ 1257910 w 1257910"/>
                <a:gd name="connsiteY1-46" fmla="*/ 126756 h 755711"/>
                <a:gd name="connsiteX2-47" fmla="*/ 628955 w 1257910"/>
                <a:gd name="connsiteY2-48" fmla="*/ 755711 h 755711"/>
                <a:gd name="connsiteX3-49" fmla="*/ 0 w 1257910"/>
                <a:gd name="connsiteY3-50" fmla="*/ 126756 h 755711"/>
                <a:gd name="connsiteX4-51" fmla="*/ 12778 w 1257910"/>
                <a:gd name="connsiteY4-52" fmla="*/ 0 h 755711"/>
                <a:gd name="connsiteX0-53" fmla="*/ 1257910 w 1257910"/>
                <a:gd name="connsiteY0-54" fmla="*/ 126756 h 755711"/>
                <a:gd name="connsiteX1-55" fmla="*/ 628955 w 1257910"/>
                <a:gd name="connsiteY1-56" fmla="*/ 755711 h 755711"/>
                <a:gd name="connsiteX2-57" fmla="*/ 0 w 1257910"/>
                <a:gd name="connsiteY2-58" fmla="*/ 126756 h 755711"/>
                <a:gd name="connsiteX3-59" fmla="*/ 12778 w 1257910"/>
                <a:gd name="connsiteY3-60" fmla="*/ 0 h 755711"/>
                <a:gd name="connsiteX0-61" fmla="*/ 1257910 w 1257910"/>
                <a:gd name="connsiteY0-62" fmla="*/ 0 h 628955"/>
                <a:gd name="connsiteX1-63" fmla="*/ 628955 w 1257910"/>
                <a:gd name="connsiteY1-64" fmla="*/ 628955 h 628955"/>
                <a:gd name="connsiteX2-65" fmla="*/ 0 w 1257910"/>
                <a:gd name="connsiteY2-66" fmla="*/ 0 h 628955"/>
              </a:gdLst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</a:cxnLst>
              <a:rect l="l" t="t" r="r" b="b"/>
              <a:pathLst>
                <a:path w="1257910" h="628955">
                  <a:moveTo>
                    <a:pt x="1257910" y="0"/>
                  </a:moveTo>
                  <a:cubicBezTo>
                    <a:pt x="1257910" y="347362"/>
                    <a:pt x="976317" y="628955"/>
                    <a:pt x="628955" y="628955"/>
                  </a:cubicBezTo>
                  <a:cubicBezTo>
                    <a:pt x="281593" y="628955"/>
                    <a:pt x="0" y="347362"/>
                    <a:pt x="0" y="0"/>
                  </a:cubicBezTo>
                </a:path>
              </a:pathLst>
            </a:custGeom>
            <a:noFill/>
            <a:ln>
              <a:solidFill>
                <a:schemeClr val="accent5">
                  <a:alpha val="50000"/>
                </a:schemeClr>
              </a:solidFill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35" name="任意多边形: 形状 34"/>
            <p:cNvSpPr/>
            <p:nvPr>
              <p:custDataLst>
                <p:tags r:id="rId19"/>
              </p:custDataLst>
            </p:nvPr>
          </p:nvSpPr>
          <p:spPr>
            <a:xfrm>
              <a:off x="3651277" y="0"/>
              <a:ext cx="1605606" cy="802804"/>
            </a:xfrm>
            <a:custGeom>
              <a:gdLst>
                <a:gd name="connsiteX0" fmla="*/ 26397 w 1257910"/>
                <a:gd name="connsiteY0" fmla="*/ 0 h 799585"/>
                <a:gd name="connsiteX1" fmla="*/ 1231513 w 1257910"/>
                <a:gd name="connsiteY1" fmla="*/ 0 h 799585"/>
                <a:gd name="connsiteX2" fmla="*/ 1245132 w 1257910"/>
                <a:gd name="connsiteY2" fmla="*/ 43874 h 799585"/>
                <a:gd name="connsiteX3" fmla="*/ 1257910 w 1257910"/>
                <a:gd name="connsiteY3" fmla="*/ 170630 h 799585"/>
                <a:gd name="connsiteX4" fmla="*/ 628955 w 1257910"/>
                <a:gd name="connsiteY4" fmla="*/ 799585 h 799585"/>
                <a:gd name="connsiteX5" fmla="*/ 0 w 1257910"/>
                <a:gd name="connsiteY5" fmla="*/ 170630 h 799585"/>
                <a:gd name="connsiteX6" fmla="*/ 12778 w 1257910"/>
                <a:gd name="connsiteY6" fmla="*/ 43874 h 799585"/>
                <a:gd name="connsiteX7" fmla="*/ 26397 w 1257910"/>
                <a:gd name="connsiteY7" fmla="*/ 0 h 799585"/>
                <a:gd name="connsiteX0-1" fmla="*/ 1231513 w 1322953"/>
                <a:gd name="connsiteY0-2" fmla="*/ 0 h 799585"/>
                <a:gd name="connsiteX1-3" fmla="*/ 1245132 w 1322953"/>
                <a:gd name="connsiteY1-4" fmla="*/ 43874 h 799585"/>
                <a:gd name="connsiteX2-5" fmla="*/ 1257910 w 1322953"/>
                <a:gd name="connsiteY2-6" fmla="*/ 170630 h 799585"/>
                <a:gd name="connsiteX3-7" fmla="*/ 628955 w 1322953"/>
                <a:gd name="connsiteY3-8" fmla="*/ 799585 h 799585"/>
                <a:gd name="connsiteX4-9" fmla="*/ 0 w 1322953"/>
                <a:gd name="connsiteY4-10" fmla="*/ 170630 h 799585"/>
                <a:gd name="connsiteX5-11" fmla="*/ 12778 w 1322953"/>
                <a:gd name="connsiteY5-12" fmla="*/ 43874 h 799585"/>
                <a:gd name="connsiteX6-13" fmla="*/ 26397 w 1322953"/>
                <a:gd name="connsiteY6-14" fmla="*/ 0 h 799585"/>
                <a:gd name="connsiteX7-15" fmla="*/ 1322953 w 1322953"/>
                <a:gd name="connsiteY7-16" fmla="*/ 91440 h 799585"/>
                <a:gd name="connsiteX0-17" fmla="*/ 1231513 w 1257910"/>
                <a:gd name="connsiteY0-18" fmla="*/ 0 h 799585"/>
                <a:gd name="connsiteX1-19" fmla="*/ 1245132 w 1257910"/>
                <a:gd name="connsiteY1-20" fmla="*/ 43874 h 799585"/>
                <a:gd name="connsiteX2-21" fmla="*/ 1257910 w 1257910"/>
                <a:gd name="connsiteY2-22" fmla="*/ 170630 h 799585"/>
                <a:gd name="connsiteX3-23" fmla="*/ 628955 w 1257910"/>
                <a:gd name="connsiteY3-24" fmla="*/ 799585 h 799585"/>
                <a:gd name="connsiteX4-25" fmla="*/ 0 w 1257910"/>
                <a:gd name="connsiteY4-26" fmla="*/ 170630 h 799585"/>
                <a:gd name="connsiteX5-27" fmla="*/ 12778 w 1257910"/>
                <a:gd name="connsiteY5-28" fmla="*/ 43874 h 799585"/>
                <a:gd name="connsiteX6-29" fmla="*/ 26397 w 1257910"/>
                <a:gd name="connsiteY6-30" fmla="*/ 0 h 799585"/>
                <a:gd name="connsiteX0-31" fmla="*/ 1245132 w 1257910"/>
                <a:gd name="connsiteY0-32" fmla="*/ 43874 h 799585"/>
                <a:gd name="connsiteX1-33" fmla="*/ 1257910 w 1257910"/>
                <a:gd name="connsiteY1-34" fmla="*/ 170630 h 799585"/>
                <a:gd name="connsiteX2-35" fmla="*/ 628955 w 1257910"/>
                <a:gd name="connsiteY2-36" fmla="*/ 799585 h 799585"/>
                <a:gd name="connsiteX3-37" fmla="*/ 0 w 1257910"/>
                <a:gd name="connsiteY3-38" fmla="*/ 170630 h 799585"/>
                <a:gd name="connsiteX4-39" fmla="*/ 12778 w 1257910"/>
                <a:gd name="connsiteY4-40" fmla="*/ 43874 h 799585"/>
                <a:gd name="connsiteX5-41" fmla="*/ 26397 w 1257910"/>
                <a:gd name="connsiteY5-42" fmla="*/ 0 h 799585"/>
                <a:gd name="connsiteX0-43" fmla="*/ 1245132 w 1257910"/>
                <a:gd name="connsiteY0-44" fmla="*/ 0 h 755711"/>
                <a:gd name="connsiteX1-45" fmla="*/ 1257910 w 1257910"/>
                <a:gd name="connsiteY1-46" fmla="*/ 126756 h 755711"/>
                <a:gd name="connsiteX2-47" fmla="*/ 628955 w 1257910"/>
                <a:gd name="connsiteY2-48" fmla="*/ 755711 h 755711"/>
                <a:gd name="connsiteX3-49" fmla="*/ 0 w 1257910"/>
                <a:gd name="connsiteY3-50" fmla="*/ 126756 h 755711"/>
                <a:gd name="connsiteX4-51" fmla="*/ 12778 w 1257910"/>
                <a:gd name="connsiteY4-52" fmla="*/ 0 h 755711"/>
                <a:gd name="connsiteX0-53" fmla="*/ 1257910 w 1257910"/>
                <a:gd name="connsiteY0-54" fmla="*/ 126756 h 755711"/>
                <a:gd name="connsiteX1-55" fmla="*/ 628955 w 1257910"/>
                <a:gd name="connsiteY1-56" fmla="*/ 755711 h 755711"/>
                <a:gd name="connsiteX2-57" fmla="*/ 0 w 1257910"/>
                <a:gd name="connsiteY2-58" fmla="*/ 126756 h 755711"/>
                <a:gd name="connsiteX3-59" fmla="*/ 12778 w 1257910"/>
                <a:gd name="connsiteY3-60" fmla="*/ 0 h 755711"/>
                <a:gd name="connsiteX0-61" fmla="*/ 1257910 w 1257910"/>
                <a:gd name="connsiteY0-62" fmla="*/ 0 h 628955"/>
                <a:gd name="connsiteX1-63" fmla="*/ 628955 w 1257910"/>
                <a:gd name="connsiteY1-64" fmla="*/ 628955 h 628955"/>
                <a:gd name="connsiteX2-65" fmla="*/ 0 w 1257910"/>
                <a:gd name="connsiteY2-66" fmla="*/ 0 h 628955"/>
              </a:gdLst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</a:cxnLst>
              <a:rect l="l" t="t" r="r" b="b"/>
              <a:pathLst>
                <a:path w="1257910" h="628955">
                  <a:moveTo>
                    <a:pt x="1257910" y="0"/>
                  </a:moveTo>
                  <a:cubicBezTo>
                    <a:pt x="1257910" y="347362"/>
                    <a:pt x="976317" y="628955"/>
                    <a:pt x="628955" y="628955"/>
                  </a:cubicBezTo>
                  <a:cubicBezTo>
                    <a:pt x="281593" y="628955"/>
                    <a:pt x="0" y="347362"/>
                    <a:pt x="0" y="0"/>
                  </a:cubicBezTo>
                </a:path>
              </a:pathLst>
            </a:custGeom>
            <a:noFill/>
            <a:ln>
              <a:solidFill>
                <a:schemeClr val="accent5">
                  <a:alpha val="50000"/>
                </a:schemeClr>
              </a:solidFill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 altLang="zh-CN"/>
            </a:p>
            <a:p>
              <a:pPr algn="ctr"/>
              <a:endParaRPr lang="zh-CN" altLang="en-US"/>
            </a:p>
          </p:txBody>
        </p:sp>
        <p:sp>
          <p:nvSpPr>
            <p:cNvPr id="36" name="任意多边形: 形状 35"/>
            <p:cNvSpPr/>
            <p:nvPr>
              <p:custDataLst>
                <p:tags r:id="rId20"/>
              </p:custDataLst>
            </p:nvPr>
          </p:nvSpPr>
          <p:spPr>
            <a:xfrm>
              <a:off x="3483452" y="0"/>
              <a:ext cx="1941257" cy="970629"/>
            </a:xfrm>
            <a:custGeom>
              <a:gdLst>
                <a:gd name="connsiteX0" fmla="*/ 26397 w 1257910"/>
                <a:gd name="connsiteY0" fmla="*/ 0 h 799585"/>
                <a:gd name="connsiteX1" fmla="*/ 1231513 w 1257910"/>
                <a:gd name="connsiteY1" fmla="*/ 0 h 799585"/>
                <a:gd name="connsiteX2" fmla="*/ 1245132 w 1257910"/>
                <a:gd name="connsiteY2" fmla="*/ 43874 h 799585"/>
                <a:gd name="connsiteX3" fmla="*/ 1257910 w 1257910"/>
                <a:gd name="connsiteY3" fmla="*/ 170630 h 799585"/>
                <a:gd name="connsiteX4" fmla="*/ 628955 w 1257910"/>
                <a:gd name="connsiteY4" fmla="*/ 799585 h 799585"/>
                <a:gd name="connsiteX5" fmla="*/ 0 w 1257910"/>
                <a:gd name="connsiteY5" fmla="*/ 170630 h 799585"/>
                <a:gd name="connsiteX6" fmla="*/ 12778 w 1257910"/>
                <a:gd name="connsiteY6" fmla="*/ 43874 h 799585"/>
                <a:gd name="connsiteX7" fmla="*/ 26397 w 1257910"/>
                <a:gd name="connsiteY7" fmla="*/ 0 h 799585"/>
                <a:gd name="connsiteX0-1" fmla="*/ 1231513 w 1322953"/>
                <a:gd name="connsiteY0-2" fmla="*/ 0 h 799585"/>
                <a:gd name="connsiteX1-3" fmla="*/ 1245132 w 1322953"/>
                <a:gd name="connsiteY1-4" fmla="*/ 43874 h 799585"/>
                <a:gd name="connsiteX2-5" fmla="*/ 1257910 w 1322953"/>
                <a:gd name="connsiteY2-6" fmla="*/ 170630 h 799585"/>
                <a:gd name="connsiteX3-7" fmla="*/ 628955 w 1322953"/>
                <a:gd name="connsiteY3-8" fmla="*/ 799585 h 799585"/>
                <a:gd name="connsiteX4-9" fmla="*/ 0 w 1322953"/>
                <a:gd name="connsiteY4-10" fmla="*/ 170630 h 799585"/>
                <a:gd name="connsiteX5-11" fmla="*/ 12778 w 1322953"/>
                <a:gd name="connsiteY5-12" fmla="*/ 43874 h 799585"/>
                <a:gd name="connsiteX6-13" fmla="*/ 26397 w 1322953"/>
                <a:gd name="connsiteY6-14" fmla="*/ 0 h 799585"/>
                <a:gd name="connsiteX7-15" fmla="*/ 1322953 w 1322953"/>
                <a:gd name="connsiteY7-16" fmla="*/ 91440 h 799585"/>
                <a:gd name="connsiteX0-17" fmla="*/ 1231513 w 1257910"/>
                <a:gd name="connsiteY0-18" fmla="*/ 0 h 799585"/>
                <a:gd name="connsiteX1-19" fmla="*/ 1245132 w 1257910"/>
                <a:gd name="connsiteY1-20" fmla="*/ 43874 h 799585"/>
                <a:gd name="connsiteX2-21" fmla="*/ 1257910 w 1257910"/>
                <a:gd name="connsiteY2-22" fmla="*/ 170630 h 799585"/>
                <a:gd name="connsiteX3-23" fmla="*/ 628955 w 1257910"/>
                <a:gd name="connsiteY3-24" fmla="*/ 799585 h 799585"/>
                <a:gd name="connsiteX4-25" fmla="*/ 0 w 1257910"/>
                <a:gd name="connsiteY4-26" fmla="*/ 170630 h 799585"/>
                <a:gd name="connsiteX5-27" fmla="*/ 12778 w 1257910"/>
                <a:gd name="connsiteY5-28" fmla="*/ 43874 h 799585"/>
                <a:gd name="connsiteX6-29" fmla="*/ 26397 w 1257910"/>
                <a:gd name="connsiteY6-30" fmla="*/ 0 h 799585"/>
                <a:gd name="connsiteX0-31" fmla="*/ 1245132 w 1257910"/>
                <a:gd name="connsiteY0-32" fmla="*/ 43874 h 799585"/>
                <a:gd name="connsiteX1-33" fmla="*/ 1257910 w 1257910"/>
                <a:gd name="connsiteY1-34" fmla="*/ 170630 h 799585"/>
                <a:gd name="connsiteX2-35" fmla="*/ 628955 w 1257910"/>
                <a:gd name="connsiteY2-36" fmla="*/ 799585 h 799585"/>
                <a:gd name="connsiteX3-37" fmla="*/ 0 w 1257910"/>
                <a:gd name="connsiteY3-38" fmla="*/ 170630 h 799585"/>
                <a:gd name="connsiteX4-39" fmla="*/ 12778 w 1257910"/>
                <a:gd name="connsiteY4-40" fmla="*/ 43874 h 799585"/>
                <a:gd name="connsiteX5-41" fmla="*/ 26397 w 1257910"/>
                <a:gd name="connsiteY5-42" fmla="*/ 0 h 799585"/>
                <a:gd name="connsiteX0-43" fmla="*/ 1245132 w 1257910"/>
                <a:gd name="connsiteY0-44" fmla="*/ 0 h 755711"/>
                <a:gd name="connsiteX1-45" fmla="*/ 1257910 w 1257910"/>
                <a:gd name="connsiteY1-46" fmla="*/ 126756 h 755711"/>
                <a:gd name="connsiteX2-47" fmla="*/ 628955 w 1257910"/>
                <a:gd name="connsiteY2-48" fmla="*/ 755711 h 755711"/>
                <a:gd name="connsiteX3-49" fmla="*/ 0 w 1257910"/>
                <a:gd name="connsiteY3-50" fmla="*/ 126756 h 755711"/>
                <a:gd name="connsiteX4-51" fmla="*/ 12778 w 1257910"/>
                <a:gd name="connsiteY4-52" fmla="*/ 0 h 755711"/>
                <a:gd name="connsiteX0-53" fmla="*/ 1257910 w 1257910"/>
                <a:gd name="connsiteY0-54" fmla="*/ 126756 h 755711"/>
                <a:gd name="connsiteX1-55" fmla="*/ 628955 w 1257910"/>
                <a:gd name="connsiteY1-56" fmla="*/ 755711 h 755711"/>
                <a:gd name="connsiteX2-57" fmla="*/ 0 w 1257910"/>
                <a:gd name="connsiteY2-58" fmla="*/ 126756 h 755711"/>
                <a:gd name="connsiteX3-59" fmla="*/ 12778 w 1257910"/>
                <a:gd name="connsiteY3-60" fmla="*/ 0 h 755711"/>
                <a:gd name="connsiteX0-61" fmla="*/ 1257910 w 1257910"/>
                <a:gd name="connsiteY0-62" fmla="*/ 0 h 628955"/>
                <a:gd name="connsiteX1-63" fmla="*/ 628955 w 1257910"/>
                <a:gd name="connsiteY1-64" fmla="*/ 628955 h 628955"/>
                <a:gd name="connsiteX2-65" fmla="*/ 0 w 1257910"/>
                <a:gd name="connsiteY2-66" fmla="*/ 0 h 628955"/>
              </a:gdLst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</a:cxnLst>
              <a:rect l="l" t="t" r="r" b="b"/>
              <a:pathLst>
                <a:path w="1257910" h="628955">
                  <a:moveTo>
                    <a:pt x="1257910" y="0"/>
                  </a:moveTo>
                  <a:cubicBezTo>
                    <a:pt x="1257910" y="347362"/>
                    <a:pt x="976317" y="628955"/>
                    <a:pt x="628955" y="628955"/>
                  </a:cubicBezTo>
                  <a:cubicBezTo>
                    <a:pt x="281593" y="628955"/>
                    <a:pt x="0" y="347362"/>
                    <a:pt x="0" y="0"/>
                  </a:cubicBezTo>
                </a:path>
              </a:pathLst>
            </a:custGeom>
            <a:noFill/>
            <a:ln>
              <a:solidFill>
                <a:schemeClr val="accent5">
                  <a:alpha val="50000"/>
                </a:schemeClr>
              </a:solidFill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 altLang="zh-CN"/>
            </a:p>
            <a:p>
              <a:pPr algn="ctr"/>
              <a:endParaRPr lang="zh-CN" altLang="en-US"/>
            </a:p>
          </p:txBody>
        </p:sp>
        <p:sp>
          <p:nvSpPr>
            <p:cNvPr id="37" name="任意多边形: 形状 36"/>
            <p:cNvSpPr/>
            <p:nvPr>
              <p:custDataLst>
                <p:tags r:id="rId21"/>
              </p:custDataLst>
            </p:nvPr>
          </p:nvSpPr>
          <p:spPr>
            <a:xfrm>
              <a:off x="3301845" y="0"/>
              <a:ext cx="2304471" cy="1152236"/>
            </a:xfrm>
            <a:custGeom>
              <a:gdLst>
                <a:gd name="connsiteX0" fmla="*/ 26397 w 1257910"/>
                <a:gd name="connsiteY0" fmla="*/ 0 h 799585"/>
                <a:gd name="connsiteX1" fmla="*/ 1231513 w 1257910"/>
                <a:gd name="connsiteY1" fmla="*/ 0 h 799585"/>
                <a:gd name="connsiteX2" fmla="*/ 1245132 w 1257910"/>
                <a:gd name="connsiteY2" fmla="*/ 43874 h 799585"/>
                <a:gd name="connsiteX3" fmla="*/ 1257910 w 1257910"/>
                <a:gd name="connsiteY3" fmla="*/ 170630 h 799585"/>
                <a:gd name="connsiteX4" fmla="*/ 628955 w 1257910"/>
                <a:gd name="connsiteY4" fmla="*/ 799585 h 799585"/>
                <a:gd name="connsiteX5" fmla="*/ 0 w 1257910"/>
                <a:gd name="connsiteY5" fmla="*/ 170630 h 799585"/>
                <a:gd name="connsiteX6" fmla="*/ 12778 w 1257910"/>
                <a:gd name="connsiteY6" fmla="*/ 43874 h 799585"/>
                <a:gd name="connsiteX7" fmla="*/ 26397 w 1257910"/>
                <a:gd name="connsiteY7" fmla="*/ 0 h 799585"/>
                <a:gd name="connsiteX0-1" fmla="*/ 1231513 w 1322953"/>
                <a:gd name="connsiteY0-2" fmla="*/ 0 h 799585"/>
                <a:gd name="connsiteX1-3" fmla="*/ 1245132 w 1322953"/>
                <a:gd name="connsiteY1-4" fmla="*/ 43874 h 799585"/>
                <a:gd name="connsiteX2-5" fmla="*/ 1257910 w 1322953"/>
                <a:gd name="connsiteY2-6" fmla="*/ 170630 h 799585"/>
                <a:gd name="connsiteX3-7" fmla="*/ 628955 w 1322953"/>
                <a:gd name="connsiteY3-8" fmla="*/ 799585 h 799585"/>
                <a:gd name="connsiteX4-9" fmla="*/ 0 w 1322953"/>
                <a:gd name="connsiteY4-10" fmla="*/ 170630 h 799585"/>
                <a:gd name="connsiteX5-11" fmla="*/ 12778 w 1322953"/>
                <a:gd name="connsiteY5-12" fmla="*/ 43874 h 799585"/>
                <a:gd name="connsiteX6-13" fmla="*/ 26397 w 1322953"/>
                <a:gd name="connsiteY6-14" fmla="*/ 0 h 799585"/>
                <a:gd name="connsiteX7-15" fmla="*/ 1322953 w 1322953"/>
                <a:gd name="connsiteY7-16" fmla="*/ 91440 h 799585"/>
                <a:gd name="connsiteX0-17" fmla="*/ 1231513 w 1257910"/>
                <a:gd name="connsiteY0-18" fmla="*/ 0 h 799585"/>
                <a:gd name="connsiteX1-19" fmla="*/ 1245132 w 1257910"/>
                <a:gd name="connsiteY1-20" fmla="*/ 43874 h 799585"/>
                <a:gd name="connsiteX2-21" fmla="*/ 1257910 w 1257910"/>
                <a:gd name="connsiteY2-22" fmla="*/ 170630 h 799585"/>
                <a:gd name="connsiteX3-23" fmla="*/ 628955 w 1257910"/>
                <a:gd name="connsiteY3-24" fmla="*/ 799585 h 799585"/>
                <a:gd name="connsiteX4-25" fmla="*/ 0 w 1257910"/>
                <a:gd name="connsiteY4-26" fmla="*/ 170630 h 799585"/>
                <a:gd name="connsiteX5-27" fmla="*/ 12778 w 1257910"/>
                <a:gd name="connsiteY5-28" fmla="*/ 43874 h 799585"/>
                <a:gd name="connsiteX6-29" fmla="*/ 26397 w 1257910"/>
                <a:gd name="connsiteY6-30" fmla="*/ 0 h 799585"/>
                <a:gd name="connsiteX0-31" fmla="*/ 1245132 w 1257910"/>
                <a:gd name="connsiteY0-32" fmla="*/ 43874 h 799585"/>
                <a:gd name="connsiteX1-33" fmla="*/ 1257910 w 1257910"/>
                <a:gd name="connsiteY1-34" fmla="*/ 170630 h 799585"/>
                <a:gd name="connsiteX2-35" fmla="*/ 628955 w 1257910"/>
                <a:gd name="connsiteY2-36" fmla="*/ 799585 h 799585"/>
                <a:gd name="connsiteX3-37" fmla="*/ 0 w 1257910"/>
                <a:gd name="connsiteY3-38" fmla="*/ 170630 h 799585"/>
                <a:gd name="connsiteX4-39" fmla="*/ 12778 w 1257910"/>
                <a:gd name="connsiteY4-40" fmla="*/ 43874 h 799585"/>
                <a:gd name="connsiteX5-41" fmla="*/ 26397 w 1257910"/>
                <a:gd name="connsiteY5-42" fmla="*/ 0 h 799585"/>
                <a:gd name="connsiteX0-43" fmla="*/ 1245132 w 1257910"/>
                <a:gd name="connsiteY0-44" fmla="*/ 0 h 755711"/>
                <a:gd name="connsiteX1-45" fmla="*/ 1257910 w 1257910"/>
                <a:gd name="connsiteY1-46" fmla="*/ 126756 h 755711"/>
                <a:gd name="connsiteX2-47" fmla="*/ 628955 w 1257910"/>
                <a:gd name="connsiteY2-48" fmla="*/ 755711 h 755711"/>
                <a:gd name="connsiteX3-49" fmla="*/ 0 w 1257910"/>
                <a:gd name="connsiteY3-50" fmla="*/ 126756 h 755711"/>
                <a:gd name="connsiteX4-51" fmla="*/ 12778 w 1257910"/>
                <a:gd name="connsiteY4-52" fmla="*/ 0 h 755711"/>
                <a:gd name="connsiteX0-53" fmla="*/ 1257910 w 1257910"/>
                <a:gd name="connsiteY0-54" fmla="*/ 126756 h 755711"/>
                <a:gd name="connsiteX1-55" fmla="*/ 628955 w 1257910"/>
                <a:gd name="connsiteY1-56" fmla="*/ 755711 h 755711"/>
                <a:gd name="connsiteX2-57" fmla="*/ 0 w 1257910"/>
                <a:gd name="connsiteY2-58" fmla="*/ 126756 h 755711"/>
                <a:gd name="connsiteX3-59" fmla="*/ 12778 w 1257910"/>
                <a:gd name="connsiteY3-60" fmla="*/ 0 h 755711"/>
                <a:gd name="connsiteX0-61" fmla="*/ 1257910 w 1257910"/>
                <a:gd name="connsiteY0-62" fmla="*/ 0 h 628955"/>
                <a:gd name="connsiteX1-63" fmla="*/ 628955 w 1257910"/>
                <a:gd name="connsiteY1-64" fmla="*/ 628955 h 628955"/>
                <a:gd name="connsiteX2-65" fmla="*/ 0 w 1257910"/>
                <a:gd name="connsiteY2-66" fmla="*/ 0 h 628955"/>
              </a:gdLst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</a:cxnLst>
              <a:rect l="l" t="t" r="r" b="b"/>
              <a:pathLst>
                <a:path w="1257910" h="628955">
                  <a:moveTo>
                    <a:pt x="1257910" y="0"/>
                  </a:moveTo>
                  <a:cubicBezTo>
                    <a:pt x="1257910" y="347362"/>
                    <a:pt x="976317" y="628955"/>
                    <a:pt x="628955" y="628955"/>
                  </a:cubicBezTo>
                  <a:cubicBezTo>
                    <a:pt x="281593" y="628955"/>
                    <a:pt x="0" y="347362"/>
                    <a:pt x="0" y="0"/>
                  </a:cubicBezTo>
                </a:path>
              </a:pathLst>
            </a:custGeom>
            <a:noFill/>
            <a:ln>
              <a:solidFill>
                <a:schemeClr val="accent5">
                  <a:alpha val="50000"/>
                </a:schemeClr>
              </a:solidFill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 altLang="zh-CN"/>
            </a:p>
            <a:p>
              <a:pPr algn="ctr"/>
              <a:endParaRPr lang="zh-CN" altLang="en-US"/>
            </a:p>
          </p:txBody>
        </p:sp>
        <p:sp>
          <p:nvSpPr>
            <p:cNvPr id="38" name="任意多边形: 形状 37"/>
            <p:cNvSpPr/>
            <p:nvPr>
              <p:custDataLst>
                <p:tags r:id="rId22"/>
              </p:custDataLst>
            </p:nvPr>
          </p:nvSpPr>
          <p:spPr>
            <a:xfrm>
              <a:off x="3089660" y="0"/>
              <a:ext cx="2728840" cy="1364420"/>
            </a:xfrm>
            <a:custGeom>
              <a:gdLst>
                <a:gd name="connsiteX0" fmla="*/ 26397 w 1257910"/>
                <a:gd name="connsiteY0" fmla="*/ 0 h 799585"/>
                <a:gd name="connsiteX1" fmla="*/ 1231513 w 1257910"/>
                <a:gd name="connsiteY1" fmla="*/ 0 h 799585"/>
                <a:gd name="connsiteX2" fmla="*/ 1245132 w 1257910"/>
                <a:gd name="connsiteY2" fmla="*/ 43874 h 799585"/>
                <a:gd name="connsiteX3" fmla="*/ 1257910 w 1257910"/>
                <a:gd name="connsiteY3" fmla="*/ 170630 h 799585"/>
                <a:gd name="connsiteX4" fmla="*/ 628955 w 1257910"/>
                <a:gd name="connsiteY4" fmla="*/ 799585 h 799585"/>
                <a:gd name="connsiteX5" fmla="*/ 0 w 1257910"/>
                <a:gd name="connsiteY5" fmla="*/ 170630 h 799585"/>
                <a:gd name="connsiteX6" fmla="*/ 12778 w 1257910"/>
                <a:gd name="connsiteY6" fmla="*/ 43874 h 799585"/>
                <a:gd name="connsiteX7" fmla="*/ 26397 w 1257910"/>
                <a:gd name="connsiteY7" fmla="*/ 0 h 799585"/>
                <a:gd name="connsiteX0-1" fmla="*/ 1231513 w 1322953"/>
                <a:gd name="connsiteY0-2" fmla="*/ 0 h 799585"/>
                <a:gd name="connsiteX1-3" fmla="*/ 1245132 w 1322953"/>
                <a:gd name="connsiteY1-4" fmla="*/ 43874 h 799585"/>
                <a:gd name="connsiteX2-5" fmla="*/ 1257910 w 1322953"/>
                <a:gd name="connsiteY2-6" fmla="*/ 170630 h 799585"/>
                <a:gd name="connsiteX3-7" fmla="*/ 628955 w 1322953"/>
                <a:gd name="connsiteY3-8" fmla="*/ 799585 h 799585"/>
                <a:gd name="connsiteX4-9" fmla="*/ 0 w 1322953"/>
                <a:gd name="connsiteY4-10" fmla="*/ 170630 h 799585"/>
                <a:gd name="connsiteX5-11" fmla="*/ 12778 w 1322953"/>
                <a:gd name="connsiteY5-12" fmla="*/ 43874 h 799585"/>
                <a:gd name="connsiteX6-13" fmla="*/ 26397 w 1322953"/>
                <a:gd name="connsiteY6-14" fmla="*/ 0 h 799585"/>
                <a:gd name="connsiteX7-15" fmla="*/ 1322953 w 1322953"/>
                <a:gd name="connsiteY7-16" fmla="*/ 91440 h 799585"/>
                <a:gd name="connsiteX0-17" fmla="*/ 1231513 w 1257910"/>
                <a:gd name="connsiteY0-18" fmla="*/ 0 h 799585"/>
                <a:gd name="connsiteX1-19" fmla="*/ 1245132 w 1257910"/>
                <a:gd name="connsiteY1-20" fmla="*/ 43874 h 799585"/>
                <a:gd name="connsiteX2-21" fmla="*/ 1257910 w 1257910"/>
                <a:gd name="connsiteY2-22" fmla="*/ 170630 h 799585"/>
                <a:gd name="connsiteX3-23" fmla="*/ 628955 w 1257910"/>
                <a:gd name="connsiteY3-24" fmla="*/ 799585 h 799585"/>
                <a:gd name="connsiteX4-25" fmla="*/ 0 w 1257910"/>
                <a:gd name="connsiteY4-26" fmla="*/ 170630 h 799585"/>
                <a:gd name="connsiteX5-27" fmla="*/ 12778 w 1257910"/>
                <a:gd name="connsiteY5-28" fmla="*/ 43874 h 799585"/>
                <a:gd name="connsiteX6-29" fmla="*/ 26397 w 1257910"/>
                <a:gd name="connsiteY6-30" fmla="*/ 0 h 799585"/>
                <a:gd name="connsiteX0-31" fmla="*/ 1245132 w 1257910"/>
                <a:gd name="connsiteY0-32" fmla="*/ 43874 h 799585"/>
                <a:gd name="connsiteX1-33" fmla="*/ 1257910 w 1257910"/>
                <a:gd name="connsiteY1-34" fmla="*/ 170630 h 799585"/>
                <a:gd name="connsiteX2-35" fmla="*/ 628955 w 1257910"/>
                <a:gd name="connsiteY2-36" fmla="*/ 799585 h 799585"/>
                <a:gd name="connsiteX3-37" fmla="*/ 0 w 1257910"/>
                <a:gd name="connsiteY3-38" fmla="*/ 170630 h 799585"/>
                <a:gd name="connsiteX4-39" fmla="*/ 12778 w 1257910"/>
                <a:gd name="connsiteY4-40" fmla="*/ 43874 h 799585"/>
                <a:gd name="connsiteX5-41" fmla="*/ 26397 w 1257910"/>
                <a:gd name="connsiteY5-42" fmla="*/ 0 h 799585"/>
                <a:gd name="connsiteX0-43" fmla="*/ 1245132 w 1257910"/>
                <a:gd name="connsiteY0-44" fmla="*/ 0 h 755711"/>
                <a:gd name="connsiteX1-45" fmla="*/ 1257910 w 1257910"/>
                <a:gd name="connsiteY1-46" fmla="*/ 126756 h 755711"/>
                <a:gd name="connsiteX2-47" fmla="*/ 628955 w 1257910"/>
                <a:gd name="connsiteY2-48" fmla="*/ 755711 h 755711"/>
                <a:gd name="connsiteX3-49" fmla="*/ 0 w 1257910"/>
                <a:gd name="connsiteY3-50" fmla="*/ 126756 h 755711"/>
                <a:gd name="connsiteX4-51" fmla="*/ 12778 w 1257910"/>
                <a:gd name="connsiteY4-52" fmla="*/ 0 h 755711"/>
                <a:gd name="connsiteX0-53" fmla="*/ 1257910 w 1257910"/>
                <a:gd name="connsiteY0-54" fmla="*/ 126756 h 755711"/>
                <a:gd name="connsiteX1-55" fmla="*/ 628955 w 1257910"/>
                <a:gd name="connsiteY1-56" fmla="*/ 755711 h 755711"/>
                <a:gd name="connsiteX2-57" fmla="*/ 0 w 1257910"/>
                <a:gd name="connsiteY2-58" fmla="*/ 126756 h 755711"/>
                <a:gd name="connsiteX3-59" fmla="*/ 12778 w 1257910"/>
                <a:gd name="connsiteY3-60" fmla="*/ 0 h 755711"/>
                <a:gd name="connsiteX0-61" fmla="*/ 1257910 w 1257910"/>
                <a:gd name="connsiteY0-62" fmla="*/ 0 h 628955"/>
                <a:gd name="connsiteX1-63" fmla="*/ 628955 w 1257910"/>
                <a:gd name="connsiteY1-64" fmla="*/ 628955 h 628955"/>
                <a:gd name="connsiteX2-65" fmla="*/ 0 w 1257910"/>
                <a:gd name="connsiteY2-66" fmla="*/ 0 h 628955"/>
              </a:gdLst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</a:cxnLst>
              <a:rect l="l" t="t" r="r" b="b"/>
              <a:pathLst>
                <a:path w="1257910" h="628955">
                  <a:moveTo>
                    <a:pt x="1257910" y="0"/>
                  </a:moveTo>
                  <a:cubicBezTo>
                    <a:pt x="1257910" y="347362"/>
                    <a:pt x="976317" y="628955"/>
                    <a:pt x="628955" y="628955"/>
                  </a:cubicBezTo>
                  <a:cubicBezTo>
                    <a:pt x="281593" y="628955"/>
                    <a:pt x="0" y="347362"/>
                    <a:pt x="0" y="0"/>
                  </a:cubicBezTo>
                </a:path>
              </a:pathLst>
            </a:custGeom>
            <a:noFill/>
            <a:ln>
              <a:solidFill>
                <a:schemeClr val="accent5">
                  <a:alpha val="50000"/>
                </a:schemeClr>
              </a:solidFill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 altLang="zh-CN"/>
            </a:p>
            <a:p>
              <a:pPr algn="ctr"/>
              <a:endParaRPr lang="zh-CN" altLang="en-US"/>
            </a:p>
          </p:txBody>
        </p:sp>
      </p:grpSp>
      <p:sp>
        <p:nvSpPr>
          <p:cNvPr id="2" name="标题 1"/>
          <p:cNvSpPr>
            <a:spLocks noGrp="1"/>
          </p:cNvSpPr>
          <p:nvPr>
            <p:ph type="ctrTitle" hasCustomPrompt="1"/>
            <p:custDataLst>
              <p:tags r:id="rId23"/>
            </p:custDataLst>
          </p:nvPr>
        </p:nvSpPr>
        <p:spPr>
          <a:xfrm>
            <a:off x="838200" y="2131488"/>
            <a:ext cx="8708376" cy="1800000"/>
          </a:xfrm>
        </p:spPr>
        <p:txBody>
          <a:bodyPr anchor="t">
            <a:normAutofit/>
          </a:bodyPr>
          <a:lstStyle>
            <a:lvl1pPr algn="l">
              <a:lnSpc>
                <a:spcPct val="100000"/>
              </a:lnSpc>
              <a:defRPr sz="5400">
                <a:solidFill>
                  <a:schemeClr val="accent4"/>
                </a:solidFill>
              </a:defRPr>
            </a:lvl1pPr>
          </a:lstStyle>
          <a:p>
            <a:r>
              <a:rPr lang="zh-CN" altLang="en-US"/>
              <a:t>单击此处编辑母版</a:t>
            </a:r>
            <a:br>
              <a:rPr lang="en-US" altLang="zh-CN"/>
            </a:br>
            <a:r>
              <a:rPr lang="zh-CN" altLang="en-US"/>
              <a:t>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24"/>
            </p:custDataLst>
          </p:nvPr>
        </p:nvSpPr>
        <p:spPr/>
        <p:txBody>
          <a:bodyPr>
            <a:normAutofit/>
          </a:bodyPr>
          <a:lstStyle/>
          <a:p>
            <a:fld id="{5592522B-0F24-4480-B9DD-A9474A6880D6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25"/>
            </p:custDataLst>
          </p:nvPr>
        </p:nvSpPr>
        <p:spPr/>
        <p:txBody>
          <a:bodyPr>
            <a:normAutofit/>
          </a:bodyPr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26"/>
            </p:custDataLst>
          </p:nvPr>
        </p:nvSpPr>
        <p:spPr>
          <a:xfrm>
            <a:off x="8610600" y="6356350"/>
            <a:ext cx="2743200" cy="365125"/>
          </a:xfrm>
        </p:spPr>
        <p:txBody>
          <a:bodyPr>
            <a:normAutofit/>
          </a:bodyPr>
          <a:lstStyle/>
          <a:p>
            <a:fld id="{BE5F26B5-172A-4DC2-B0B7-181CFC56B87C}" type="slidenum">
              <a:rPr lang="zh-CN" altLang="en-US" smtClean="0"/>
              <a:t>0</a:t>
            </a:fld>
            <a:endParaRPr lang="zh-CN" altLang="en-US"/>
          </a:p>
        </p:txBody>
      </p:sp>
      <p:sp>
        <p:nvSpPr>
          <p:cNvPr id="10" name="文本占位符 9"/>
          <p:cNvSpPr>
            <a:spLocks noGrp="1"/>
          </p:cNvSpPr>
          <p:nvPr>
            <p:ph type="body" sz="quarter" idx="13" hasCustomPrompt="1"/>
            <p:custDataLst>
              <p:tags r:id="rId27"/>
            </p:custDataLst>
          </p:nvPr>
        </p:nvSpPr>
        <p:spPr>
          <a:xfrm>
            <a:off x="842642" y="5230368"/>
            <a:ext cx="2743199" cy="976128"/>
          </a:xfrm>
        </p:spPr>
        <p:txBody>
          <a:bodyPr anchor="b">
            <a:normAutofit/>
          </a:bodyPr>
          <a:lstStyle>
            <a:lvl1pPr marL="0" indent="0">
              <a:lnSpc>
                <a:spcPct val="100000"/>
              </a:lnSpc>
              <a:buNone/>
              <a:defRPr sz="1600" b="1">
                <a:solidFill>
                  <a:schemeClr val="accent4"/>
                </a:solidFill>
              </a:defRPr>
            </a:lvl1pPr>
          </a:lstStyle>
          <a:p>
            <a:pPr lvl="0"/>
            <a:r>
              <a:rPr lang="zh-CN" altLang="en-US"/>
              <a:t>公司名占位符</a:t>
            </a:r>
            <a:endParaRPr lang="zh-CN" altLang="en-US"/>
          </a:p>
        </p:txBody>
      </p:sp>
      <p:sp>
        <p:nvSpPr>
          <p:cNvPr id="14" name="文本占位符 13"/>
          <p:cNvSpPr>
            <a:spLocks noGrp="1"/>
          </p:cNvSpPr>
          <p:nvPr>
            <p:ph type="body" sz="quarter" idx="14" hasCustomPrompt="1"/>
            <p:custDataLst>
              <p:tags r:id="rId28"/>
            </p:custDataLst>
          </p:nvPr>
        </p:nvSpPr>
        <p:spPr>
          <a:xfrm>
            <a:off x="3360716" y="4168127"/>
            <a:ext cx="2950805" cy="976128"/>
          </a:xfrm>
        </p:spPr>
        <p:txBody>
          <a:bodyPr anchor="t">
            <a:normAutofit/>
          </a:bodyPr>
          <a:lstStyle>
            <a:lvl1pPr marL="0" indent="0" algn="l">
              <a:lnSpc>
                <a:spcPct val="100000"/>
              </a:lnSpc>
              <a:buNone/>
              <a:defRPr sz="1600">
                <a:solidFill>
                  <a:schemeClr val="accent3"/>
                </a:solidFill>
              </a:defRPr>
            </a:lvl1pPr>
          </a:lstStyle>
          <a:p>
            <a:pPr lvl="0"/>
            <a:r>
              <a:rPr lang="zh-CN" altLang="en-US"/>
              <a:t>日期时间占位符</a:t>
            </a:r>
            <a:endParaRPr lang="zh-CN" altLang="en-US"/>
          </a:p>
        </p:txBody>
      </p:sp>
      <p:sp>
        <p:nvSpPr>
          <p:cNvPr id="24" name="文本占位符 23"/>
          <p:cNvSpPr>
            <a:spLocks noGrp="1"/>
          </p:cNvSpPr>
          <p:nvPr>
            <p:ph type="body" sz="quarter" idx="17" hasCustomPrompt="1"/>
            <p:custDataLst>
              <p:tags r:id="rId29"/>
            </p:custDataLst>
          </p:nvPr>
        </p:nvSpPr>
        <p:spPr>
          <a:xfrm>
            <a:off x="838200" y="4168895"/>
            <a:ext cx="2463645" cy="976128"/>
          </a:xfrm>
        </p:spPr>
        <p:txBody>
          <a:bodyPr anchor="t">
            <a:normAutofit/>
          </a:bodyPr>
          <a:lstStyle>
            <a:lvl1pPr marL="0" indent="0" algn="l">
              <a:lnSpc>
                <a:spcPct val="100000"/>
              </a:lnSpc>
              <a:buNone/>
              <a:defRPr sz="1600">
                <a:solidFill>
                  <a:schemeClr val="accent3"/>
                </a:solidFill>
              </a:defRPr>
            </a:lvl1pPr>
          </a:lstStyle>
          <a:p>
            <a:pPr lvl="0"/>
            <a:r>
              <a:rPr lang="zh-CN" altLang="en-US"/>
              <a:t>署名占位符</a:t>
            </a:r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  <p:custDataLst>
              <p:tags r:id="rId2"/>
            </p:custDataLst>
          </p:nvPr>
        </p:nvSpPr>
        <p:spPr/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lstStyle/>
          <a:p>
            <a:fld id="{5592522B-0F24-4480-B9DD-A9474A6880D6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lstStyle/>
          <a:p>
            <a:fld id="{BE5F26B5-172A-4DC2-B0B7-181CFC56B87C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preserve="1" userDrawn="1">
  <p:cSld name="目录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3" name="图片 8" descr="波浪3资源 2"/>
          <p:cNvSpPr/>
          <p:nvPr/>
        </p:nvSpPr>
        <p:spPr>
          <a:xfrm flipH="1">
            <a:off x="0" y="1166495"/>
            <a:ext cx="5688960" cy="5688960"/>
          </a:xfrm>
          <a:custGeom>
            <a:gdLst>
              <a:gd name="connsiteX0" fmla="*/ 5688961 w 5688960"/>
              <a:gd name="connsiteY0" fmla="*/ 0 h 5688960"/>
              <a:gd name="connsiteX1" fmla="*/ 5688961 w 5688960"/>
              <a:gd name="connsiteY1" fmla="*/ 5688961 h 5688960"/>
              <a:gd name="connsiteX2" fmla="*/ 0 w 5688960"/>
              <a:gd name="connsiteY2" fmla="*/ 5688961 h 5688960"/>
              <a:gd name="connsiteX3" fmla="*/ 1374264 w 5688960"/>
              <a:gd name="connsiteY3" fmla="*/ 5166681 h 5688960"/>
              <a:gd name="connsiteX4" fmla="*/ 1896543 w 5688960"/>
              <a:gd name="connsiteY4" fmla="*/ 3792417 h 5688960"/>
              <a:gd name="connsiteX5" fmla="*/ 3270808 w 5688960"/>
              <a:gd name="connsiteY5" fmla="*/ 3270138 h 5688960"/>
              <a:gd name="connsiteX6" fmla="*/ 3793087 w 5688960"/>
              <a:gd name="connsiteY6" fmla="*/ 1895740 h 5688960"/>
              <a:gd name="connsiteX7" fmla="*/ 5167485 w 5688960"/>
              <a:gd name="connsiteY7" fmla="*/ 1373461 h 5688960"/>
              <a:gd name="connsiteX8" fmla="*/ 5688961 w 5688960"/>
              <a:gd name="connsiteY8" fmla="*/ 0 h 5688960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5688960" h="5688960">
                <a:moveTo>
                  <a:pt x="5688961" y="0"/>
                </a:moveTo>
                <a:lnTo>
                  <a:pt x="5688961" y="5688961"/>
                </a:lnTo>
                <a:lnTo>
                  <a:pt x="0" y="5688961"/>
                </a:lnTo>
                <a:cubicBezTo>
                  <a:pt x="473935" y="5214758"/>
                  <a:pt x="900195" y="5641018"/>
                  <a:pt x="1374264" y="5166681"/>
                </a:cubicBezTo>
                <a:cubicBezTo>
                  <a:pt x="1848333" y="4692345"/>
                  <a:pt x="1422073" y="4266352"/>
                  <a:pt x="1896543" y="3792417"/>
                </a:cubicBezTo>
                <a:cubicBezTo>
                  <a:pt x="2371014" y="3318482"/>
                  <a:pt x="2796739" y="3744475"/>
                  <a:pt x="3270808" y="3270138"/>
                </a:cubicBezTo>
                <a:cubicBezTo>
                  <a:pt x="3744877" y="2795801"/>
                  <a:pt x="3318616" y="2369809"/>
                  <a:pt x="3793087" y="1895740"/>
                </a:cubicBezTo>
                <a:cubicBezTo>
                  <a:pt x="4267558" y="1421671"/>
                  <a:pt x="4693416" y="1847797"/>
                  <a:pt x="5167485" y="1373461"/>
                </a:cubicBezTo>
                <a:cubicBezTo>
                  <a:pt x="5641554" y="899124"/>
                  <a:pt x="5214624" y="474069"/>
                  <a:pt x="5688961" y="0"/>
                </a:cubicBezTo>
                <a:close/>
              </a:path>
            </a:pathLst>
          </a:custGeom>
          <a:solidFill>
            <a:schemeClr val="accent4"/>
          </a:solidFill>
          <a:ln w="13380" cap="flat">
            <a:noFill/>
            <a:prstDash val="solid"/>
            <a:miter/>
          </a:ln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  <p:custDataLst>
              <p:tags r:id="rId1"/>
            </p:custDataLst>
          </p:nvPr>
        </p:nvSpPr>
        <p:spPr/>
        <p:txBody>
          <a:bodyPr/>
          <a:lstStyle/>
          <a:p>
            <a:fld id="{5592522B-0F24-4480-B9DD-A9474A6880D6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4" name="圆角矩形 9"/>
          <p:cNvSpPr/>
          <p:nvPr userDrawn="1">
            <p:custDataLst>
              <p:tags r:id="rId2"/>
            </p:custDataLst>
          </p:nvPr>
        </p:nvSpPr>
        <p:spPr>
          <a:xfrm flipH="1">
            <a:off x="2814955" y="2491740"/>
            <a:ext cx="2459990" cy="1563370"/>
          </a:xfrm>
          <a:prstGeom prst="roundRect">
            <a:avLst>
              <a:gd name="adj" fmla="val 50000"/>
            </a:avLst>
          </a:prstGeom>
          <a:solidFill>
            <a:schemeClr val="accent6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grpSp>
        <p:nvGrpSpPr>
          <p:cNvPr id="6" name="组合 5"/>
          <p:cNvGrpSpPr/>
          <p:nvPr userDrawn="1">
            <p:custDataLst>
              <p:tags r:id="rId3"/>
            </p:custDataLst>
          </p:nvPr>
        </p:nvGrpSpPr>
        <p:grpSpPr>
          <a:xfrm>
            <a:off x="5137785" y="4574540"/>
            <a:ext cx="600710" cy="1326515"/>
            <a:chOff x="8651" y="7204"/>
            <a:chExt cx="946" cy="2089"/>
          </a:xfrm>
          <a:solidFill>
            <a:schemeClr val="accent5">
              <a:alpha val="50000"/>
            </a:schemeClr>
          </a:solidFill>
        </p:grpSpPr>
        <p:grpSp>
          <p:nvGrpSpPr>
            <p:cNvPr id="10" name="组合 9"/>
            <p:cNvGrpSpPr/>
            <p:nvPr/>
          </p:nvGrpSpPr>
          <p:grpSpPr>
            <a:xfrm>
              <a:off x="8651" y="9115"/>
              <a:ext cx="945" cy="178"/>
              <a:chOff x="8651" y="9544"/>
              <a:chExt cx="945" cy="178"/>
            </a:xfrm>
            <a:grpFill/>
          </p:grpSpPr>
          <p:sp>
            <p:nvSpPr>
              <p:cNvPr id="20" name="椭圆 19"/>
              <p:cNvSpPr>
                <a:spLocks noChangeAspect="1"/>
              </p:cNvSpPr>
              <p:nvPr>
                <p:custDataLst>
                  <p:tags r:id="rId4"/>
                </p:custDataLst>
              </p:nvPr>
            </p:nvSpPr>
            <p:spPr>
              <a:xfrm rot="5400000" flipH="1">
                <a:off x="9418" y="9544"/>
                <a:ext cx="179" cy="179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lumMod val="75000"/>
                </a:schemeClr>
              </a:lnRef>
              <a:fillRef idx="1">
                <a:schemeClr val="accent1"/>
              </a:fillRef>
              <a:effectRef idx="0">
                <a:srgbClr val="FFFFFF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zh-CN" altLang="en-US"/>
              </a:p>
            </p:txBody>
          </p:sp>
          <p:sp>
            <p:nvSpPr>
              <p:cNvPr id="21" name="椭圆 20"/>
              <p:cNvSpPr>
                <a:spLocks noChangeAspect="1"/>
              </p:cNvSpPr>
              <p:nvPr>
                <p:custDataLst>
                  <p:tags r:id="rId5"/>
                </p:custDataLst>
              </p:nvPr>
            </p:nvSpPr>
            <p:spPr>
              <a:xfrm rot="5400000" flipH="1">
                <a:off x="8651" y="9544"/>
                <a:ext cx="179" cy="179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lumMod val="75000"/>
                </a:schemeClr>
              </a:lnRef>
              <a:fillRef idx="1">
                <a:schemeClr val="accent1"/>
              </a:fillRef>
              <a:effectRef idx="0">
                <a:srgbClr val="FFFFFF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zh-CN" altLang="en-US"/>
              </a:p>
            </p:txBody>
          </p:sp>
        </p:grpSp>
        <p:grpSp>
          <p:nvGrpSpPr>
            <p:cNvPr id="11" name="组合 10"/>
            <p:cNvGrpSpPr/>
            <p:nvPr/>
          </p:nvGrpSpPr>
          <p:grpSpPr>
            <a:xfrm>
              <a:off x="8651" y="8478"/>
              <a:ext cx="946" cy="178"/>
              <a:chOff x="8651" y="8764"/>
              <a:chExt cx="946" cy="178"/>
            </a:xfrm>
            <a:grpFill/>
          </p:grpSpPr>
          <p:sp>
            <p:nvSpPr>
              <p:cNvPr id="18" name="椭圆 17"/>
              <p:cNvSpPr>
                <a:spLocks noChangeAspect="1"/>
              </p:cNvSpPr>
              <p:nvPr>
                <p:custDataLst>
                  <p:tags r:id="rId6"/>
                </p:custDataLst>
              </p:nvPr>
            </p:nvSpPr>
            <p:spPr>
              <a:xfrm rot="5400000" flipH="1">
                <a:off x="9419" y="8764"/>
                <a:ext cx="178" cy="179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lumMod val="75000"/>
                </a:schemeClr>
              </a:lnRef>
              <a:fillRef idx="1">
                <a:schemeClr val="accent1"/>
              </a:fillRef>
              <a:effectRef idx="0">
                <a:srgbClr val="FFFFFF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zh-CN" altLang="en-US"/>
              </a:p>
            </p:txBody>
          </p:sp>
          <p:sp>
            <p:nvSpPr>
              <p:cNvPr id="19" name="椭圆 18"/>
              <p:cNvSpPr>
                <a:spLocks noChangeAspect="1"/>
              </p:cNvSpPr>
              <p:nvPr>
                <p:custDataLst>
                  <p:tags r:id="rId7"/>
                </p:custDataLst>
              </p:nvPr>
            </p:nvSpPr>
            <p:spPr>
              <a:xfrm rot="5400000" flipH="1">
                <a:off x="8651" y="8764"/>
                <a:ext cx="178" cy="179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lumMod val="75000"/>
                </a:schemeClr>
              </a:lnRef>
              <a:fillRef idx="1">
                <a:schemeClr val="accent1"/>
              </a:fillRef>
              <a:effectRef idx="0">
                <a:srgbClr val="FFFFFF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zh-CN" altLang="en-US"/>
              </a:p>
            </p:txBody>
          </p:sp>
        </p:grpSp>
        <p:grpSp>
          <p:nvGrpSpPr>
            <p:cNvPr id="12" name="组合 11"/>
            <p:cNvGrpSpPr/>
            <p:nvPr/>
          </p:nvGrpSpPr>
          <p:grpSpPr>
            <a:xfrm>
              <a:off x="8651" y="7841"/>
              <a:ext cx="946" cy="178"/>
              <a:chOff x="8651" y="7984"/>
              <a:chExt cx="946" cy="178"/>
            </a:xfrm>
            <a:grpFill/>
          </p:grpSpPr>
          <p:sp>
            <p:nvSpPr>
              <p:cNvPr id="16" name="椭圆 15"/>
              <p:cNvSpPr>
                <a:spLocks noChangeAspect="1"/>
              </p:cNvSpPr>
              <p:nvPr>
                <p:custDataLst>
                  <p:tags r:id="rId8"/>
                </p:custDataLst>
              </p:nvPr>
            </p:nvSpPr>
            <p:spPr>
              <a:xfrm rot="5400000" flipH="1">
                <a:off x="9419" y="7984"/>
                <a:ext cx="178" cy="179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lumMod val="75000"/>
                </a:schemeClr>
              </a:lnRef>
              <a:fillRef idx="1">
                <a:schemeClr val="accent1"/>
              </a:fillRef>
              <a:effectRef idx="0">
                <a:srgbClr val="FFFFFF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zh-CN" altLang="en-US"/>
              </a:p>
            </p:txBody>
          </p:sp>
          <p:sp>
            <p:nvSpPr>
              <p:cNvPr id="17" name="椭圆 16"/>
              <p:cNvSpPr>
                <a:spLocks noChangeAspect="1"/>
              </p:cNvSpPr>
              <p:nvPr>
                <p:custDataLst>
                  <p:tags r:id="rId9"/>
                </p:custDataLst>
              </p:nvPr>
            </p:nvSpPr>
            <p:spPr>
              <a:xfrm rot="5400000" flipH="1">
                <a:off x="8651" y="7984"/>
                <a:ext cx="178" cy="179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lumMod val="75000"/>
                </a:schemeClr>
              </a:lnRef>
              <a:fillRef idx="1">
                <a:schemeClr val="accent1"/>
              </a:fillRef>
              <a:effectRef idx="0">
                <a:srgbClr val="FFFFFF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zh-CN" altLang="en-US"/>
              </a:p>
            </p:txBody>
          </p:sp>
        </p:grpSp>
        <p:grpSp>
          <p:nvGrpSpPr>
            <p:cNvPr id="13" name="组合 12"/>
            <p:cNvGrpSpPr/>
            <p:nvPr/>
          </p:nvGrpSpPr>
          <p:grpSpPr>
            <a:xfrm>
              <a:off x="8651" y="7204"/>
              <a:ext cx="946" cy="178"/>
              <a:chOff x="8651" y="7204"/>
              <a:chExt cx="946" cy="178"/>
            </a:xfrm>
            <a:grpFill/>
          </p:grpSpPr>
          <p:sp>
            <p:nvSpPr>
              <p:cNvPr id="14" name="椭圆 13"/>
              <p:cNvSpPr>
                <a:spLocks noChangeAspect="1"/>
              </p:cNvSpPr>
              <p:nvPr>
                <p:custDataLst>
                  <p:tags r:id="rId10"/>
                </p:custDataLst>
              </p:nvPr>
            </p:nvSpPr>
            <p:spPr>
              <a:xfrm rot="5400000" flipH="1">
                <a:off x="9419" y="7204"/>
                <a:ext cx="178" cy="179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lumMod val="75000"/>
                </a:schemeClr>
              </a:lnRef>
              <a:fillRef idx="1">
                <a:schemeClr val="accent1"/>
              </a:fillRef>
              <a:effectRef idx="0">
                <a:srgbClr val="FFFFFF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zh-CN" altLang="en-US"/>
              </a:p>
            </p:txBody>
          </p:sp>
          <p:sp>
            <p:nvSpPr>
              <p:cNvPr id="15" name="椭圆 14"/>
              <p:cNvSpPr>
                <a:spLocks noChangeAspect="1"/>
              </p:cNvSpPr>
              <p:nvPr>
                <p:custDataLst>
                  <p:tags r:id="rId11"/>
                </p:custDataLst>
              </p:nvPr>
            </p:nvSpPr>
            <p:spPr>
              <a:xfrm rot="5400000" flipH="1">
                <a:off x="8651" y="7204"/>
                <a:ext cx="178" cy="179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lumMod val="75000"/>
                </a:schemeClr>
              </a:lnRef>
              <a:fillRef idx="1">
                <a:schemeClr val="accent1"/>
              </a:fillRef>
              <a:effectRef idx="0">
                <a:srgbClr val="FFFFFF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zh-CN" altLang="en-US"/>
              </a:p>
            </p:txBody>
          </p:sp>
        </p:grpSp>
      </p:grpSp>
      <p:sp>
        <p:nvSpPr>
          <p:cNvPr id="22" name="椭圆 21"/>
          <p:cNvSpPr>
            <a:spLocks noChangeAspect="1"/>
          </p:cNvSpPr>
          <p:nvPr userDrawn="1">
            <p:custDataLst>
              <p:tags r:id="rId12"/>
            </p:custDataLst>
          </p:nvPr>
        </p:nvSpPr>
        <p:spPr>
          <a:xfrm flipH="1">
            <a:off x="1148715" y="1753235"/>
            <a:ext cx="3039745" cy="3040380"/>
          </a:xfrm>
          <a:prstGeom prst="ellipse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grpSp>
        <p:nvGrpSpPr>
          <p:cNvPr id="25" name="组合 24"/>
          <p:cNvGrpSpPr/>
          <p:nvPr userDrawn="1">
            <p:custDataLst>
              <p:tags r:id="rId13"/>
            </p:custDataLst>
          </p:nvPr>
        </p:nvGrpSpPr>
        <p:grpSpPr>
          <a:xfrm rot="5400000">
            <a:off x="1190308" y="172403"/>
            <a:ext cx="467995" cy="1326515"/>
            <a:chOff x="8651" y="7205"/>
            <a:chExt cx="737" cy="2089"/>
          </a:xfrm>
          <a:solidFill>
            <a:schemeClr val="accent2"/>
          </a:solidFill>
        </p:grpSpPr>
        <p:grpSp>
          <p:nvGrpSpPr>
            <p:cNvPr id="26" name="组合 25"/>
            <p:cNvGrpSpPr/>
            <p:nvPr/>
          </p:nvGrpSpPr>
          <p:grpSpPr>
            <a:xfrm>
              <a:off x="8651" y="9115"/>
              <a:ext cx="736" cy="179"/>
              <a:chOff x="8651" y="9544"/>
              <a:chExt cx="736" cy="179"/>
            </a:xfrm>
            <a:grpFill/>
          </p:grpSpPr>
          <p:sp>
            <p:nvSpPr>
              <p:cNvPr id="36" name="椭圆 35"/>
              <p:cNvSpPr>
                <a:spLocks noChangeAspect="1"/>
              </p:cNvSpPr>
              <p:nvPr>
                <p:custDataLst>
                  <p:tags r:id="rId14"/>
                </p:custDataLst>
              </p:nvPr>
            </p:nvSpPr>
            <p:spPr>
              <a:xfrm rot="5400000" flipH="1">
                <a:off x="9208" y="9544"/>
                <a:ext cx="179" cy="179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lumMod val="75000"/>
                </a:schemeClr>
              </a:lnRef>
              <a:fillRef idx="1">
                <a:schemeClr val="accent1"/>
              </a:fillRef>
              <a:effectRef idx="0">
                <a:srgbClr val="FFFFFF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zh-CN" altLang="en-US"/>
              </a:p>
            </p:txBody>
          </p:sp>
          <p:sp>
            <p:nvSpPr>
              <p:cNvPr id="37" name="椭圆 36"/>
              <p:cNvSpPr>
                <a:spLocks noChangeAspect="1"/>
              </p:cNvSpPr>
              <p:nvPr>
                <p:custDataLst>
                  <p:tags r:id="rId15"/>
                </p:custDataLst>
              </p:nvPr>
            </p:nvSpPr>
            <p:spPr>
              <a:xfrm rot="5400000" flipH="1">
                <a:off x="8651" y="9544"/>
                <a:ext cx="179" cy="179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lumMod val="75000"/>
                </a:schemeClr>
              </a:lnRef>
              <a:fillRef idx="1">
                <a:schemeClr val="accent1"/>
              </a:fillRef>
              <a:effectRef idx="0">
                <a:srgbClr val="FFFFFF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zh-CN" altLang="en-US"/>
              </a:p>
            </p:txBody>
          </p:sp>
        </p:grpSp>
        <p:grpSp>
          <p:nvGrpSpPr>
            <p:cNvPr id="27" name="组合 26"/>
            <p:cNvGrpSpPr/>
            <p:nvPr/>
          </p:nvGrpSpPr>
          <p:grpSpPr>
            <a:xfrm>
              <a:off x="8651" y="8479"/>
              <a:ext cx="737" cy="178"/>
              <a:chOff x="8651" y="8765"/>
              <a:chExt cx="737" cy="178"/>
            </a:xfrm>
            <a:grpFill/>
          </p:grpSpPr>
          <p:sp>
            <p:nvSpPr>
              <p:cNvPr id="34" name="椭圆 33"/>
              <p:cNvSpPr>
                <a:spLocks noChangeAspect="1"/>
              </p:cNvSpPr>
              <p:nvPr>
                <p:custDataLst>
                  <p:tags r:id="rId16"/>
                </p:custDataLst>
              </p:nvPr>
            </p:nvSpPr>
            <p:spPr>
              <a:xfrm rot="5400000" flipH="1">
                <a:off x="9209" y="8764"/>
                <a:ext cx="178" cy="179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lumMod val="75000"/>
                </a:schemeClr>
              </a:lnRef>
              <a:fillRef idx="1">
                <a:schemeClr val="accent1"/>
              </a:fillRef>
              <a:effectRef idx="0">
                <a:srgbClr val="FFFFFF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zh-CN" altLang="en-US"/>
              </a:p>
            </p:txBody>
          </p:sp>
          <p:sp>
            <p:nvSpPr>
              <p:cNvPr id="35" name="椭圆 34"/>
              <p:cNvSpPr>
                <a:spLocks noChangeAspect="1"/>
              </p:cNvSpPr>
              <p:nvPr>
                <p:custDataLst>
                  <p:tags r:id="rId17"/>
                </p:custDataLst>
              </p:nvPr>
            </p:nvSpPr>
            <p:spPr>
              <a:xfrm rot="5400000" flipH="1">
                <a:off x="8651" y="8764"/>
                <a:ext cx="178" cy="179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lumMod val="75000"/>
                </a:schemeClr>
              </a:lnRef>
              <a:fillRef idx="1">
                <a:schemeClr val="accent1"/>
              </a:fillRef>
              <a:effectRef idx="0">
                <a:srgbClr val="FFFFFF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zh-CN" altLang="en-US"/>
              </a:p>
            </p:txBody>
          </p:sp>
        </p:grpSp>
        <p:grpSp>
          <p:nvGrpSpPr>
            <p:cNvPr id="28" name="组合 27"/>
            <p:cNvGrpSpPr/>
            <p:nvPr/>
          </p:nvGrpSpPr>
          <p:grpSpPr>
            <a:xfrm>
              <a:off x="8651" y="7842"/>
              <a:ext cx="737" cy="178"/>
              <a:chOff x="8651" y="7985"/>
              <a:chExt cx="737" cy="178"/>
            </a:xfrm>
            <a:grpFill/>
          </p:grpSpPr>
          <p:sp>
            <p:nvSpPr>
              <p:cNvPr id="32" name="椭圆 31"/>
              <p:cNvSpPr>
                <a:spLocks noChangeAspect="1"/>
              </p:cNvSpPr>
              <p:nvPr>
                <p:custDataLst>
                  <p:tags r:id="rId18"/>
                </p:custDataLst>
              </p:nvPr>
            </p:nvSpPr>
            <p:spPr>
              <a:xfrm rot="5400000" flipH="1">
                <a:off x="9209" y="7984"/>
                <a:ext cx="178" cy="179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lumMod val="75000"/>
                </a:schemeClr>
              </a:lnRef>
              <a:fillRef idx="1">
                <a:schemeClr val="accent1"/>
              </a:fillRef>
              <a:effectRef idx="0">
                <a:srgbClr val="FFFFFF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zh-CN" altLang="en-US"/>
              </a:p>
            </p:txBody>
          </p:sp>
          <p:sp>
            <p:nvSpPr>
              <p:cNvPr id="33" name="椭圆 32"/>
              <p:cNvSpPr>
                <a:spLocks noChangeAspect="1"/>
              </p:cNvSpPr>
              <p:nvPr>
                <p:custDataLst>
                  <p:tags r:id="rId19"/>
                </p:custDataLst>
              </p:nvPr>
            </p:nvSpPr>
            <p:spPr>
              <a:xfrm rot="5400000" flipH="1">
                <a:off x="8651" y="7984"/>
                <a:ext cx="178" cy="179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lumMod val="75000"/>
                </a:schemeClr>
              </a:lnRef>
              <a:fillRef idx="1">
                <a:schemeClr val="accent1"/>
              </a:fillRef>
              <a:effectRef idx="0">
                <a:srgbClr val="FFFFFF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zh-CN" altLang="en-US"/>
              </a:p>
            </p:txBody>
          </p:sp>
        </p:grpSp>
        <p:grpSp>
          <p:nvGrpSpPr>
            <p:cNvPr id="29" name="组合 28"/>
            <p:cNvGrpSpPr/>
            <p:nvPr/>
          </p:nvGrpSpPr>
          <p:grpSpPr>
            <a:xfrm>
              <a:off x="8651" y="7205"/>
              <a:ext cx="737" cy="178"/>
              <a:chOff x="8651" y="7205"/>
              <a:chExt cx="737" cy="178"/>
            </a:xfrm>
            <a:grpFill/>
          </p:grpSpPr>
          <p:sp>
            <p:nvSpPr>
              <p:cNvPr id="30" name="椭圆 29"/>
              <p:cNvSpPr>
                <a:spLocks noChangeAspect="1"/>
              </p:cNvSpPr>
              <p:nvPr>
                <p:custDataLst>
                  <p:tags r:id="rId20"/>
                </p:custDataLst>
              </p:nvPr>
            </p:nvSpPr>
            <p:spPr>
              <a:xfrm rot="5400000" flipH="1">
                <a:off x="9209" y="7204"/>
                <a:ext cx="178" cy="179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lumMod val="75000"/>
                </a:schemeClr>
              </a:lnRef>
              <a:fillRef idx="1">
                <a:schemeClr val="accent1"/>
              </a:fillRef>
              <a:effectRef idx="0">
                <a:srgbClr val="FFFFFF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zh-CN" altLang="en-US"/>
              </a:p>
            </p:txBody>
          </p:sp>
          <p:sp>
            <p:nvSpPr>
              <p:cNvPr id="31" name="椭圆 30"/>
              <p:cNvSpPr>
                <a:spLocks noChangeAspect="1"/>
              </p:cNvSpPr>
              <p:nvPr>
                <p:custDataLst>
                  <p:tags r:id="rId21"/>
                </p:custDataLst>
              </p:nvPr>
            </p:nvSpPr>
            <p:spPr>
              <a:xfrm rot="5400000" flipH="1">
                <a:off x="8651" y="7204"/>
                <a:ext cx="178" cy="179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lumMod val="75000"/>
                </a:schemeClr>
              </a:lnRef>
              <a:fillRef idx="1">
                <a:schemeClr val="accent1"/>
              </a:fillRef>
              <a:effectRef idx="0">
                <a:srgbClr val="FFFFFF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zh-CN" altLang="en-US"/>
              </a:p>
            </p:txBody>
          </p:sp>
        </p:grpSp>
      </p:grpSp>
      <p:sp>
        <p:nvSpPr>
          <p:cNvPr id="38" name="任意多边形: 形状 37"/>
          <p:cNvSpPr/>
          <p:nvPr userDrawn="1">
            <p:custDataLst>
              <p:tags r:id="rId22"/>
            </p:custDataLst>
          </p:nvPr>
        </p:nvSpPr>
        <p:spPr>
          <a:xfrm>
            <a:off x="0" y="5255895"/>
            <a:ext cx="1689100" cy="1172846"/>
          </a:xfrm>
          <a:custGeom>
            <a:gdLst>
              <a:gd name="connsiteX0" fmla="*/ 0 w 1689100"/>
              <a:gd name="connsiteY0" fmla="*/ 0 h 1172846"/>
              <a:gd name="connsiteX1" fmla="*/ 1102677 w 1689100"/>
              <a:gd name="connsiteY1" fmla="*/ 0 h 1172846"/>
              <a:gd name="connsiteX2" fmla="*/ 1677186 w 1689100"/>
              <a:gd name="connsiteY2" fmla="*/ 468238 h 1172846"/>
              <a:gd name="connsiteX3" fmla="*/ 1689100 w 1689100"/>
              <a:gd name="connsiteY3" fmla="*/ 586423 h 1172846"/>
              <a:gd name="connsiteX4" fmla="*/ 1677186 w 1689100"/>
              <a:gd name="connsiteY4" fmla="*/ 704607 h 1172846"/>
              <a:gd name="connsiteX5" fmla="*/ 1102677 w 1689100"/>
              <a:gd name="connsiteY5" fmla="*/ 1172845 h 1172846"/>
              <a:gd name="connsiteX6" fmla="*/ 0 w 1689100"/>
              <a:gd name="connsiteY6" fmla="*/ 1172846 h 1172846"/>
              <a:gd name="connsiteX7" fmla="*/ 0 w 1689100"/>
              <a:gd name="connsiteY7" fmla="*/ 0 h 1172846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689100" h="1172846">
                <a:moveTo>
                  <a:pt x="0" y="0"/>
                </a:moveTo>
                <a:lnTo>
                  <a:pt x="1102677" y="0"/>
                </a:lnTo>
                <a:cubicBezTo>
                  <a:pt x="1386065" y="0"/>
                  <a:pt x="1622504" y="201016"/>
                  <a:pt x="1677186" y="468238"/>
                </a:cubicBezTo>
                <a:lnTo>
                  <a:pt x="1689100" y="586423"/>
                </a:lnTo>
                <a:lnTo>
                  <a:pt x="1677186" y="704607"/>
                </a:lnTo>
                <a:cubicBezTo>
                  <a:pt x="1622504" y="971830"/>
                  <a:pt x="1386065" y="1172845"/>
                  <a:pt x="1102677" y="1172845"/>
                </a:cubicBezTo>
                <a:lnTo>
                  <a:pt x="0" y="1172846"/>
                </a:lnTo>
                <a:lnTo>
                  <a:pt x="0" y="0"/>
                </a:ln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2" name="标题 1"/>
          <p:cNvSpPr>
            <a:spLocks noGrp="1"/>
          </p:cNvSpPr>
          <p:nvPr>
            <p:ph type="title" hasCustomPrompt="1"/>
            <p:custDataLst>
              <p:tags r:id="rId23"/>
            </p:custDataLst>
          </p:nvPr>
        </p:nvSpPr>
        <p:spPr>
          <a:xfrm>
            <a:off x="1205556" y="1883753"/>
            <a:ext cx="2880000" cy="1644003"/>
          </a:xfrm>
        </p:spPr>
        <p:txBody>
          <a:bodyPr anchor="b">
            <a:normAutofit/>
          </a:bodyPr>
          <a:lstStyle>
            <a:lvl1pPr algn="ctr" rtl="0">
              <a:defRPr sz="6000">
                <a:solidFill>
                  <a:schemeClr val="bg1"/>
                </a:solidFill>
              </a:defRPr>
            </a:lvl1pPr>
          </a:lstStyle>
          <a:p>
            <a:r>
              <a:rPr lang="zh-CN" altLang="en-US"/>
              <a:t>标题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 hasCustomPrompt="1"/>
            <p:custDataLst>
              <p:tags r:id="rId24"/>
            </p:custDataLst>
          </p:nvPr>
        </p:nvSpPr>
        <p:spPr>
          <a:xfrm>
            <a:off x="1205557" y="3616668"/>
            <a:ext cx="2880000" cy="1071220"/>
          </a:xfrm>
        </p:spPr>
        <p:txBody>
          <a:bodyPr anchor="t"/>
          <a:lstStyle>
            <a:lvl1pPr marL="0" indent="0" algn="ctr">
              <a:buNone/>
              <a:defRPr sz="2400" b="0">
                <a:solidFill>
                  <a:schemeClr val="bg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副标题</a:t>
            </a:r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  <p:custDataLst>
              <p:tags r:id="rId25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  <p:custDataLst>
              <p:tags r:id="rId26"/>
            </p:custDataLst>
          </p:nvPr>
        </p:nvSpPr>
        <p:spPr/>
        <p:txBody>
          <a:bodyPr/>
          <a:lstStyle/>
          <a:p>
            <a:fld id="{BE5F26B5-172A-4DC2-B0B7-181CFC56B87C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preserve="1" userDrawn="1">
  <p:cSld name="节标题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0" name="图片 4" descr="波浪3资源 2"/>
          <p:cNvSpPr/>
          <p:nvPr/>
        </p:nvSpPr>
        <p:spPr>
          <a:xfrm flipH="1">
            <a:off x="0" y="1972310"/>
            <a:ext cx="4883505" cy="4883505"/>
          </a:xfrm>
          <a:custGeom>
            <a:gdLst>
              <a:gd name="connsiteX0" fmla="*/ 4883506 w 4883505"/>
              <a:gd name="connsiteY0" fmla="*/ 0 h 4883505"/>
              <a:gd name="connsiteX1" fmla="*/ 4883506 w 4883505"/>
              <a:gd name="connsiteY1" fmla="*/ 4883506 h 4883505"/>
              <a:gd name="connsiteX2" fmla="*/ 0 w 4883505"/>
              <a:gd name="connsiteY2" fmla="*/ 4883506 h 4883505"/>
              <a:gd name="connsiteX3" fmla="*/ 1179693 w 4883505"/>
              <a:gd name="connsiteY3" fmla="*/ 4435172 h 4883505"/>
              <a:gd name="connsiteX4" fmla="*/ 1628027 w 4883505"/>
              <a:gd name="connsiteY4" fmla="*/ 3255479 h 4883505"/>
              <a:gd name="connsiteX5" fmla="*/ 2807720 w 4883505"/>
              <a:gd name="connsiteY5" fmla="*/ 2807145 h 4883505"/>
              <a:gd name="connsiteX6" fmla="*/ 3256054 w 4883505"/>
              <a:gd name="connsiteY6" fmla="*/ 1627337 h 4883505"/>
              <a:gd name="connsiteX7" fmla="*/ 4435862 w 4883505"/>
              <a:gd name="connsiteY7" fmla="*/ 1179003 h 4883505"/>
              <a:gd name="connsiteX8" fmla="*/ 4883506 w 4883505"/>
              <a:gd name="connsiteY8" fmla="*/ 0 h 4883505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4883505" h="4883505">
                <a:moveTo>
                  <a:pt x="4883506" y="0"/>
                </a:moveTo>
                <a:lnTo>
                  <a:pt x="4883506" y="4883506"/>
                </a:lnTo>
                <a:lnTo>
                  <a:pt x="0" y="4883506"/>
                </a:lnTo>
                <a:cubicBezTo>
                  <a:pt x="406834" y="4476442"/>
                  <a:pt x="772744" y="4842351"/>
                  <a:pt x="1179693" y="4435172"/>
                </a:cubicBezTo>
                <a:cubicBezTo>
                  <a:pt x="1586642" y="4027993"/>
                  <a:pt x="1220733" y="3662313"/>
                  <a:pt x="1628027" y="3255479"/>
                </a:cubicBezTo>
                <a:cubicBezTo>
                  <a:pt x="2035321" y="2848645"/>
                  <a:pt x="2400771" y="3214324"/>
                  <a:pt x="2807720" y="2807145"/>
                </a:cubicBezTo>
                <a:cubicBezTo>
                  <a:pt x="3214669" y="2399966"/>
                  <a:pt x="2848760" y="2034286"/>
                  <a:pt x="3256054" y="1627337"/>
                </a:cubicBezTo>
                <a:cubicBezTo>
                  <a:pt x="3663348" y="1220388"/>
                  <a:pt x="4028913" y="1586182"/>
                  <a:pt x="4435862" y="1179003"/>
                </a:cubicBezTo>
                <a:cubicBezTo>
                  <a:pt x="4842811" y="771824"/>
                  <a:pt x="4476327" y="406949"/>
                  <a:pt x="4883506" y="0"/>
                </a:cubicBezTo>
                <a:close/>
              </a:path>
            </a:pathLst>
          </a:custGeom>
          <a:solidFill>
            <a:schemeClr val="accent1"/>
          </a:solidFill>
          <a:ln w="11475" cap="flat">
            <a:noFill/>
            <a:prstDash val="solid"/>
            <a:miter/>
          </a:ln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3" name="图片 6" descr="波浪3资源 2"/>
          <p:cNvSpPr/>
          <p:nvPr/>
        </p:nvSpPr>
        <p:spPr>
          <a:xfrm flipV="1">
            <a:off x="8143875" y="0"/>
            <a:ext cx="4046315" cy="4046315"/>
          </a:xfrm>
          <a:custGeom>
            <a:gdLst>
              <a:gd name="connsiteX0" fmla="*/ 4046315 w 4046315"/>
              <a:gd name="connsiteY0" fmla="*/ 0 h 4046315"/>
              <a:gd name="connsiteX1" fmla="*/ 4046315 w 4046315"/>
              <a:gd name="connsiteY1" fmla="*/ 4046315 h 4046315"/>
              <a:gd name="connsiteX2" fmla="*/ 0 w 4046315"/>
              <a:gd name="connsiteY2" fmla="*/ 4046315 h 4046315"/>
              <a:gd name="connsiteX3" fmla="*/ 977456 w 4046315"/>
              <a:gd name="connsiteY3" fmla="*/ 3674840 h 4046315"/>
              <a:gd name="connsiteX4" fmla="*/ 1348931 w 4046315"/>
              <a:gd name="connsiteY4" fmla="*/ 2697385 h 4046315"/>
              <a:gd name="connsiteX5" fmla="*/ 2326386 w 4046315"/>
              <a:gd name="connsiteY5" fmla="*/ 2325910 h 4046315"/>
              <a:gd name="connsiteX6" fmla="*/ 2697861 w 4046315"/>
              <a:gd name="connsiteY6" fmla="*/ 1348359 h 4046315"/>
              <a:gd name="connsiteX7" fmla="*/ 3675412 w 4046315"/>
              <a:gd name="connsiteY7" fmla="*/ 976884 h 4046315"/>
              <a:gd name="connsiteX8" fmla="*/ 4046315 w 4046315"/>
              <a:gd name="connsiteY8" fmla="*/ 0 h 4046315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4046315" h="4046315">
                <a:moveTo>
                  <a:pt x="4046315" y="0"/>
                </a:moveTo>
                <a:lnTo>
                  <a:pt x="4046315" y="4046315"/>
                </a:lnTo>
                <a:lnTo>
                  <a:pt x="0" y="4046315"/>
                </a:lnTo>
                <a:cubicBezTo>
                  <a:pt x="337090" y="3709035"/>
                  <a:pt x="640271" y="4012216"/>
                  <a:pt x="977456" y="3674840"/>
                </a:cubicBezTo>
                <a:cubicBezTo>
                  <a:pt x="1314641" y="3337465"/>
                  <a:pt x="1011460" y="3034474"/>
                  <a:pt x="1348931" y="2697385"/>
                </a:cubicBezTo>
                <a:cubicBezTo>
                  <a:pt x="1686401" y="2360295"/>
                  <a:pt x="1989201" y="2663285"/>
                  <a:pt x="2326386" y="2325910"/>
                </a:cubicBezTo>
                <a:cubicBezTo>
                  <a:pt x="2663571" y="1988534"/>
                  <a:pt x="2360390" y="1685544"/>
                  <a:pt x="2697861" y="1348359"/>
                </a:cubicBezTo>
                <a:cubicBezTo>
                  <a:pt x="3035332" y="1011174"/>
                  <a:pt x="3338227" y="1314260"/>
                  <a:pt x="3675412" y="976884"/>
                </a:cubicBezTo>
                <a:cubicBezTo>
                  <a:pt x="4012597" y="639509"/>
                  <a:pt x="3708940" y="337185"/>
                  <a:pt x="4046315" y="0"/>
                </a:cubicBezTo>
                <a:close/>
              </a:path>
            </a:pathLst>
          </a:custGeom>
          <a:solidFill>
            <a:schemeClr val="accent5">
              <a:lumMod val="40000"/>
              <a:lumOff val="60000"/>
            </a:schemeClr>
          </a:solidFill>
          <a:ln w="9525" cap="flat">
            <a:noFill/>
            <a:prstDash val="solid"/>
            <a:miter/>
          </a:ln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1" name="椭圆 10"/>
          <p:cNvSpPr/>
          <p:nvPr userDrawn="1">
            <p:custDataLst>
              <p:tags r:id="rId1"/>
            </p:custDataLst>
          </p:nvPr>
        </p:nvSpPr>
        <p:spPr>
          <a:xfrm>
            <a:off x="1337945" y="4248785"/>
            <a:ext cx="1040130" cy="1040130"/>
          </a:xfrm>
          <a:prstGeom prst="ellipse">
            <a:avLst/>
          </a:prstGeom>
          <a:noFill/>
          <a:ln>
            <a:solidFill>
              <a:schemeClr val="accent5">
                <a:alpha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2" name="椭圆 11"/>
          <p:cNvSpPr/>
          <p:nvPr userDrawn="1">
            <p:custDataLst>
              <p:tags r:id="rId2"/>
            </p:custDataLst>
          </p:nvPr>
        </p:nvSpPr>
        <p:spPr>
          <a:xfrm>
            <a:off x="1191895" y="4102735"/>
            <a:ext cx="1332230" cy="1332230"/>
          </a:xfrm>
          <a:prstGeom prst="ellipse">
            <a:avLst/>
          </a:prstGeom>
          <a:noFill/>
          <a:ln>
            <a:solidFill>
              <a:schemeClr val="accent5">
                <a:alpha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3" name="椭圆 12"/>
          <p:cNvSpPr/>
          <p:nvPr userDrawn="1">
            <p:custDataLst>
              <p:tags r:id="rId3"/>
            </p:custDataLst>
          </p:nvPr>
        </p:nvSpPr>
        <p:spPr>
          <a:xfrm>
            <a:off x="1048385" y="3959225"/>
            <a:ext cx="1620520" cy="1620520"/>
          </a:xfrm>
          <a:prstGeom prst="ellipse">
            <a:avLst/>
          </a:prstGeom>
          <a:noFill/>
          <a:ln>
            <a:solidFill>
              <a:schemeClr val="accent5">
                <a:alpha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4" name="椭圆 13"/>
          <p:cNvSpPr/>
          <p:nvPr userDrawn="1">
            <p:custDataLst>
              <p:tags r:id="rId4"/>
            </p:custDataLst>
          </p:nvPr>
        </p:nvSpPr>
        <p:spPr>
          <a:xfrm>
            <a:off x="908685" y="3819525"/>
            <a:ext cx="1899920" cy="1899920"/>
          </a:xfrm>
          <a:prstGeom prst="ellipse">
            <a:avLst/>
          </a:prstGeom>
          <a:noFill/>
          <a:ln>
            <a:solidFill>
              <a:schemeClr val="accent5">
                <a:alpha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5" name="椭圆 14"/>
          <p:cNvSpPr/>
          <p:nvPr userDrawn="1">
            <p:custDataLst>
              <p:tags r:id="rId5"/>
            </p:custDataLst>
          </p:nvPr>
        </p:nvSpPr>
        <p:spPr>
          <a:xfrm>
            <a:off x="756285" y="3667125"/>
            <a:ext cx="2204085" cy="2204085"/>
          </a:xfrm>
          <a:prstGeom prst="ellipse">
            <a:avLst/>
          </a:prstGeom>
          <a:noFill/>
          <a:ln>
            <a:solidFill>
              <a:schemeClr val="accent5">
                <a:alpha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7" name="椭圆 16"/>
          <p:cNvSpPr/>
          <p:nvPr userDrawn="1">
            <p:custDataLst>
              <p:tags r:id="rId6"/>
            </p:custDataLst>
          </p:nvPr>
        </p:nvSpPr>
        <p:spPr>
          <a:xfrm>
            <a:off x="9814560" y="1293495"/>
            <a:ext cx="992505" cy="992505"/>
          </a:xfrm>
          <a:prstGeom prst="ellipse">
            <a:avLst/>
          </a:prstGeom>
          <a:noFill/>
          <a:ln>
            <a:solidFill>
              <a:schemeClr val="accent5">
                <a:alpha val="25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8" name="椭圆 17"/>
          <p:cNvSpPr/>
          <p:nvPr userDrawn="1">
            <p:custDataLst>
              <p:tags r:id="rId7"/>
            </p:custDataLst>
          </p:nvPr>
        </p:nvSpPr>
        <p:spPr>
          <a:xfrm>
            <a:off x="9675495" y="1154430"/>
            <a:ext cx="1271270" cy="1271270"/>
          </a:xfrm>
          <a:prstGeom prst="ellipse">
            <a:avLst/>
          </a:prstGeom>
          <a:noFill/>
          <a:ln>
            <a:solidFill>
              <a:schemeClr val="accent5">
                <a:alpha val="25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9" name="椭圆 18"/>
          <p:cNvSpPr/>
          <p:nvPr userDrawn="1">
            <p:custDataLst>
              <p:tags r:id="rId8"/>
            </p:custDataLst>
          </p:nvPr>
        </p:nvSpPr>
        <p:spPr>
          <a:xfrm>
            <a:off x="9538335" y="1017270"/>
            <a:ext cx="1546225" cy="1546225"/>
          </a:xfrm>
          <a:prstGeom prst="ellipse">
            <a:avLst/>
          </a:prstGeom>
          <a:noFill/>
          <a:ln>
            <a:solidFill>
              <a:schemeClr val="accent5">
                <a:alpha val="25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20" name="椭圆 19"/>
          <p:cNvSpPr/>
          <p:nvPr userDrawn="1">
            <p:custDataLst>
              <p:tags r:id="rId9"/>
            </p:custDataLst>
          </p:nvPr>
        </p:nvSpPr>
        <p:spPr>
          <a:xfrm>
            <a:off x="9404985" y="883920"/>
            <a:ext cx="1812925" cy="1812925"/>
          </a:xfrm>
          <a:prstGeom prst="ellipse">
            <a:avLst/>
          </a:prstGeom>
          <a:noFill/>
          <a:ln>
            <a:solidFill>
              <a:schemeClr val="accent5">
                <a:alpha val="25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21" name="椭圆 20"/>
          <p:cNvSpPr/>
          <p:nvPr userDrawn="1">
            <p:custDataLst>
              <p:tags r:id="rId10"/>
            </p:custDataLst>
          </p:nvPr>
        </p:nvSpPr>
        <p:spPr>
          <a:xfrm>
            <a:off x="9259570" y="738505"/>
            <a:ext cx="2103120" cy="2103120"/>
          </a:xfrm>
          <a:prstGeom prst="ellipse">
            <a:avLst/>
          </a:prstGeom>
          <a:noFill/>
          <a:ln>
            <a:solidFill>
              <a:schemeClr val="accent5">
                <a:alpha val="25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2" name="标题 1"/>
          <p:cNvSpPr>
            <a:spLocks noGrp="1"/>
          </p:cNvSpPr>
          <p:nvPr>
            <p:ph type="title" hasCustomPrompt="1"/>
            <p:custDataLst>
              <p:tags r:id="rId11"/>
            </p:custDataLst>
          </p:nvPr>
        </p:nvSpPr>
        <p:spPr>
          <a:xfrm>
            <a:off x="1526400" y="3266144"/>
            <a:ext cx="9144000" cy="2006395"/>
          </a:xfrm>
        </p:spPr>
        <p:txBody>
          <a:bodyPr anchor="t">
            <a:normAutofit/>
          </a:bodyPr>
          <a:lstStyle>
            <a:lvl1pPr algn="ctr">
              <a:defRPr sz="4800"/>
            </a:lvl1pPr>
          </a:lstStyle>
          <a:p>
            <a:r>
              <a:rPr lang="zh-CN" altLang="en-US"/>
              <a:t>单击编辑母版标题样式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12"/>
            </p:custDataLst>
          </p:nvPr>
        </p:nvSpPr>
        <p:spPr/>
        <p:txBody>
          <a:bodyPr/>
          <a:lstStyle/>
          <a:p>
            <a:fld id="{5592522B-0F24-4480-B9DD-A9474A6880D6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13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14"/>
            </p:custDataLst>
          </p:nvPr>
        </p:nvSpPr>
        <p:spPr/>
        <p:txBody>
          <a:bodyPr/>
          <a:lstStyle/>
          <a:p>
            <a:fld id="{BE5F26B5-172A-4DC2-B0B7-181CFC56B87C}" type="slidenum">
              <a:rPr lang="zh-CN" altLang="en-US" smtClean="0"/>
              <a:t/>
            </a:fld>
            <a:endParaRPr lang="zh-CN" altLang="en-US"/>
          </a:p>
        </p:txBody>
      </p:sp>
      <p:sp>
        <p:nvSpPr>
          <p:cNvPr id="8" name="文本占位符 7"/>
          <p:cNvSpPr>
            <a:spLocks noGrp="1"/>
          </p:cNvSpPr>
          <p:nvPr>
            <p:ph type="body" sz="quarter" idx="13" hasCustomPrompt="1"/>
            <p:custDataLst>
              <p:tags r:id="rId15"/>
            </p:custDataLst>
          </p:nvPr>
        </p:nvSpPr>
        <p:spPr>
          <a:xfrm>
            <a:off x="1524000" y="856666"/>
            <a:ext cx="9144000" cy="2203901"/>
          </a:xfrm>
        </p:spPr>
        <p:txBody>
          <a:bodyPr anchor="b">
            <a:normAutofit/>
          </a:bodyPr>
          <a:lstStyle>
            <a:lvl1pPr marL="0" indent="0" algn="ctr">
              <a:buNone/>
              <a:defRPr sz="6000" b="1">
                <a:ln>
                  <a:solidFill>
                    <a:schemeClr val="accent4">
                      <a:alpha val="40000"/>
                    </a:schemeClr>
                  </a:solidFill>
                </a:ln>
                <a:noFill/>
              </a:defRPr>
            </a:lvl1pPr>
          </a:lstStyle>
          <a:p>
            <a:pPr lvl="0"/>
            <a:r>
              <a:rPr lang="zh-CN" altLang="en-US"/>
              <a:t>节编号</a:t>
            </a:r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 vert="horz" lIns="0" tIns="0" rIns="0" bIns="0" rtlCol="0" anchor="ctr">
            <a:normAutofit/>
          </a:bodyPr>
          <a:lstStyle>
            <a:lvl1pPr>
              <a:defRPr lang="zh-CN" altLang="en-US"/>
            </a:lvl1pPr>
          </a:lstStyle>
          <a:p>
            <a:pPr lvl="0"/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  <p:custDataLst>
              <p:tags r:id="rId2"/>
            </p:custDataLst>
          </p:nvPr>
        </p:nvSpPr>
        <p:spPr>
          <a:xfrm>
            <a:off x="838200" y="1364400"/>
            <a:ext cx="5181600" cy="4813200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6172200" y="1364400"/>
            <a:ext cx="5181600" cy="4813200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5592522B-0F24-4480-B9DD-A9474A6880D6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BE5F26B5-172A-4DC2-B0B7-181CFC56B87C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9788" y="360000"/>
            <a:ext cx="10515600" cy="864000"/>
          </a:xfrm>
        </p:spPr>
        <p:txBody>
          <a:bodyPr vert="horz" lIns="0" tIns="0" rIns="0" bIns="0" rtlCol="0" anchor="ctr">
            <a:normAutofit/>
          </a:bodyPr>
          <a:lstStyle>
            <a:lvl1pPr>
              <a:defRPr lang="zh-CN" altLang="en-US"/>
            </a:lvl1pPr>
          </a:lstStyle>
          <a:p>
            <a:pPr lvl="0"/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>
          <a:xfrm>
            <a:off x="839788" y="1364400"/>
            <a:ext cx="5157787" cy="540000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839788" y="2061275"/>
            <a:ext cx="5157787" cy="41283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  <p:custDataLst>
              <p:tags r:id="rId4"/>
            </p:custDataLst>
          </p:nvPr>
        </p:nvSpPr>
        <p:spPr>
          <a:xfrm>
            <a:off x="6172200" y="1364400"/>
            <a:ext cx="5183188" cy="540000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  <p:custDataLst>
              <p:tags r:id="rId5"/>
            </p:custDataLst>
          </p:nvPr>
        </p:nvSpPr>
        <p:spPr>
          <a:xfrm>
            <a:off x="6172200" y="2061275"/>
            <a:ext cx="5183188" cy="41283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/>
        <p:txBody>
          <a:bodyPr/>
          <a:lstStyle/>
          <a:p>
            <a:fld id="{5592522B-0F24-4480-B9DD-A9474A6880D6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/>
        <p:txBody>
          <a:bodyPr/>
          <a:lstStyle/>
          <a:p>
            <a:fld id="{BE5F26B5-172A-4DC2-B0B7-181CFC56B87C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lstStyle/>
          <a:p>
            <a:fld id="{5592522B-0F24-4480-B9DD-A9474A6880D6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lstStyle/>
          <a:p>
            <a:fld id="{BE5F26B5-172A-4DC2-B0B7-181CFC56B87C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  <p:custDataLst>
              <p:tags r:id="rId1"/>
            </p:custDataLst>
          </p:nvPr>
        </p:nvSpPr>
        <p:spPr/>
        <p:txBody>
          <a:bodyPr/>
          <a:lstStyle/>
          <a:p>
            <a:fld id="{5592522B-0F24-4480-B9DD-A9474A6880D6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  <p:custDataLst>
              <p:tags r:id="rId2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  <p:custDataLst>
              <p:tags r:id="rId3"/>
            </p:custDataLst>
          </p:nvPr>
        </p:nvSpPr>
        <p:spPr/>
        <p:txBody>
          <a:bodyPr/>
          <a:lstStyle/>
          <a:p>
            <a:fld id="{BE5F26B5-172A-4DC2-B0B7-181CFC56B87C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preserve="1" userDrawn="1">
  <p:cSld name="仅内容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3" name="内容占位符 2"/>
          <p:cNvSpPr>
            <a:spLocks noGrp="1"/>
          </p:cNvSpPr>
          <p:nvPr>
            <p:ph idx="1"/>
            <p:custDataLst>
              <p:tags r:id="rId1"/>
            </p:custDataLst>
          </p:nvPr>
        </p:nvSpPr>
        <p:spPr>
          <a:xfrm>
            <a:off x="838200" y="360000"/>
            <a:ext cx="10515600" cy="5817600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lstStyle/>
          <a:p>
            <a:fld id="{5592522B-0F24-4480-B9DD-A9474A6880D6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lstStyle/>
          <a:p>
            <a:fld id="{BE5F26B5-172A-4DC2-B0B7-181CFC56B87C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preserve="1" userDrawn="1">
  <p:cSld name="标题和副标题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9788" y="360000"/>
            <a:ext cx="10515600" cy="864000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 hasCustomPrompt="1"/>
            <p:custDataLst>
              <p:tags r:id="rId2"/>
            </p:custDataLst>
          </p:nvPr>
        </p:nvSpPr>
        <p:spPr>
          <a:xfrm>
            <a:off x="838200" y="1296000"/>
            <a:ext cx="10514012" cy="576000"/>
          </a:xfrm>
        </p:spPr>
        <p:txBody>
          <a:bodyPr anchor="t"/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zh-CN" altLang="en-US"/>
              <a:t>单击此处编辑母版副标题样式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lstStyle/>
          <a:p>
            <a:fld id="{5592522B-0F24-4480-B9DD-A9474A6880D6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lstStyle/>
          <a:p>
            <a:fld id="{BE5F26B5-172A-4DC2-B0B7-181CFC56B87C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preserve="1" userDrawn="1">
  <p:cSld name="末尾幻灯片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3" name="图片 8" descr="波浪3资源 2"/>
          <p:cNvSpPr/>
          <p:nvPr/>
        </p:nvSpPr>
        <p:spPr>
          <a:xfrm>
            <a:off x="5334000" y="0"/>
            <a:ext cx="6854934" cy="6854934"/>
          </a:xfrm>
          <a:custGeom>
            <a:gdLst>
              <a:gd name="connsiteX0" fmla="*/ 6854934 w 6854934"/>
              <a:gd name="connsiteY0" fmla="*/ 0 h 6854934"/>
              <a:gd name="connsiteX1" fmla="*/ 6854934 w 6854934"/>
              <a:gd name="connsiteY1" fmla="*/ 6854934 h 6854934"/>
              <a:gd name="connsiteX2" fmla="*/ 0 w 6854934"/>
              <a:gd name="connsiteY2" fmla="*/ 6854934 h 6854934"/>
              <a:gd name="connsiteX3" fmla="*/ 1655925 w 6854934"/>
              <a:gd name="connsiteY3" fmla="*/ 6225612 h 6854934"/>
              <a:gd name="connsiteX4" fmla="*/ 2285247 w 6854934"/>
              <a:gd name="connsiteY4" fmla="*/ 4569687 h 6854934"/>
              <a:gd name="connsiteX5" fmla="*/ 3941172 w 6854934"/>
              <a:gd name="connsiteY5" fmla="*/ 3940365 h 6854934"/>
              <a:gd name="connsiteX6" fmla="*/ 4570494 w 6854934"/>
              <a:gd name="connsiteY6" fmla="*/ 2284279 h 6854934"/>
              <a:gd name="connsiteX7" fmla="*/ 6226580 w 6854934"/>
              <a:gd name="connsiteY7" fmla="*/ 1654956 h 6854934"/>
              <a:gd name="connsiteX8" fmla="*/ 6854934 w 6854934"/>
              <a:gd name="connsiteY8" fmla="*/ 0 h 6854934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6854934" h="6854934">
                <a:moveTo>
                  <a:pt x="6854934" y="0"/>
                </a:moveTo>
                <a:lnTo>
                  <a:pt x="6854934" y="6854934"/>
                </a:lnTo>
                <a:lnTo>
                  <a:pt x="0" y="6854934"/>
                </a:lnTo>
                <a:cubicBezTo>
                  <a:pt x="571070" y="6283542"/>
                  <a:pt x="1084694" y="6797166"/>
                  <a:pt x="1655925" y="6225612"/>
                </a:cubicBezTo>
                <a:cubicBezTo>
                  <a:pt x="2227156" y="5654058"/>
                  <a:pt x="1713532" y="5140757"/>
                  <a:pt x="2285247" y="4569687"/>
                </a:cubicBezTo>
                <a:cubicBezTo>
                  <a:pt x="2856962" y="3998618"/>
                  <a:pt x="3369941" y="4511919"/>
                  <a:pt x="3941172" y="3940365"/>
                </a:cubicBezTo>
                <a:cubicBezTo>
                  <a:pt x="4512403" y="3368811"/>
                  <a:pt x="3998779" y="2855510"/>
                  <a:pt x="4570494" y="2284279"/>
                </a:cubicBezTo>
                <a:cubicBezTo>
                  <a:pt x="5142210" y="1713048"/>
                  <a:pt x="5655349" y="2226510"/>
                  <a:pt x="6226580" y="1654956"/>
                </a:cubicBezTo>
                <a:cubicBezTo>
                  <a:pt x="6797811" y="1083403"/>
                  <a:pt x="6283381" y="571231"/>
                  <a:pt x="6854934" y="0"/>
                </a:cubicBezTo>
                <a:close/>
              </a:path>
            </a:pathLst>
          </a:custGeom>
          <a:solidFill>
            <a:schemeClr val="accent4"/>
          </a:solidFill>
          <a:ln w="16136" cap="flat">
            <a:noFill/>
            <a:prstDash val="solid"/>
            <a:miter/>
          </a:ln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solidFill>
                <a:schemeClr val="accent4"/>
              </a:solidFill>
            </a:endParaRPr>
          </a:p>
        </p:txBody>
      </p:sp>
      <p:sp>
        <p:nvSpPr>
          <p:cNvPr id="23" name="椭圆 22"/>
          <p:cNvSpPr>
            <a:spLocks noChangeAspect="1"/>
          </p:cNvSpPr>
          <p:nvPr userDrawn="1">
            <p:custDataLst>
              <p:tags r:id="rId1"/>
            </p:custDataLst>
          </p:nvPr>
        </p:nvSpPr>
        <p:spPr>
          <a:xfrm rot="10800000">
            <a:off x="8393430" y="658495"/>
            <a:ext cx="113665" cy="113665"/>
          </a:xfrm>
          <a:prstGeom prst="ellips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25" name="椭圆 24"/>
          <p:cNvSpPr>
            <a:spLocks noChangeAspect="1"/>
          </p:cNvSpPr>
          <p:nvPr userDrawn="1">
            <p:custDataLst>
              <p:tags r:id="rId2"/>
            </p:custDataLst>
          </p:nvPr>
        </p:nvSpPr>
        <p:spPr>
          <a:xfrm rot="10800000">
            <a:off x="8393430" y="1012190"/>
            <a:ext cx="113665" cy="113665"/>
          </a:xfrm>
          <a:prstGeom prst="ellips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21" name="椭圆 20"/>
          <p:cNvSpPr>
            <a:spLocks noChangeAspect="1"/>
          </p:cNvSpPr>
          <p:nvPr userDrawn="1">
            <p:custDataLst>
              <p:tags r:id="rId3"/>
            </p:custDataLst>
          </p:nvPr>
        </p:nvSpPr>
        <p:spPr>
          <a:xfrm rot="10800000">
            <a:off x="8797925" y="657860"/>
            <a:ext cx="113030" cy="113665"/>
          </a:xfrm>
          <a:prstGeom prst="ellips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22" name="椭圆 21"/>
          <p:cNvSpPr>
            <a:spLocks noChangeAspect="1"/>
          </p:cNvSpPr>
          <p:nvPr userDrawn="1">
            <p:custDataLst>
              <p:tags r:id="rId4"/>
            </p:custDataLst>
          </p:nvPr>
        </p:nvSpPr>
        <p:spPr>
          <a:xfrm rot="10800000">
            <a:off x="8797925" y="1012190"/>
            <a:ext cx="113030" cy="113665"/>
          </a:xfrm>
          <a:prstGeom prst="ellips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7" name="椭圆 16"/>
          <p:cNvSpPr>
            <a:spLocks noChangeAspect="1"/>
          </p:cNvSpPr>
          <p:nvPr userDrawn="1">
            <p:custDataLst>
              <p:tags r:id="rId5"/>
            </p:custDataLst>
          </p:nvPr>
        </p:nvSpPr>
        <p:spPr>
          <a:xfrm rot="10800000">
            <a:off x="9202420" y="657860"/>
            <a:ext cx="113030" cy="113665"/>
          </a:xfrm>
          <a:prstGeom prst="ellips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9" name="椭圆 18"/>
          <p:cNvSpPr>
            <a:spLocks noChangeAspect="1"/>
          </p:cNvSpPr>
          <p:nvPr userDrawn="1">
            <p:custDataLst>
              <p:tags r:id="rId6"/>
            </p:custDataLst>
          </p:nvPr>
        </p:nvSpPr>
        <p:spPr>
          <a:xfrm rot="10800000">
            <a:off x="9202420" y="1012190"/>
            <a:ext cx="113030" cy="113665"/>
          </a:xfrm>
          <a:prstGeom prst="ellips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5" name="椭圆 14"/>
          <p:cNvSpPr>
            <a:spLocks noChangeAspect="1"/>
          </p:cNvSpPr>
          <p:nvPr userDrawn="1">
            <p:custDataLst>
              <p:tags r:id="rId7"/>
            </p:custDataLst>
          </p:nvPr>
        </p:nvSpPr>
        <p:spPr>
          <a:xfrm rot="10800000">
            <a:off x="9606915" y="657860"/>
            <a:ext cx="113030" cy="113665"/>
          </a:xfrm>
          <a:prstGeom prst="ellips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6" name="椭圆 15"/>
          <p:cNvSpPr>
            <a:spLocks noChangeAspect="1"/>
          </p:cNvSpPr>
          <p:nvPr userDrawn="1">
            <p:custDataLst>
              <p:tags r:id="rId8"/>
            </p:custDataLst>
          </p:nvPr>
        </p:nvSpPr>
        <p:spPr>
          <a:xfrm rot="10800000">
            <a:off x="9606915" y="1012190"/>
            <a:ext cx="113030" cy="113665"/>
          </a:xfrm>
          <a:prstGeom prst="ellips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26" name="任意多边形: 形状 25"/>
          <p:cNvSpPr/>
          <p:nvPr userDrawn="1">
            <p:custDataLst>
              <p:tags r:id="rId9"/>
            </p:custDataLst>
          </p:nvPr>
        </p:nvSpPr>
        <p:spPr>
          <a:xfrm>
            <a:off x="9776460" y="4785995"/>
            <a:ext cx="2415540" cy="1172846"/>
          </a:xfrm>
          <a:custGeom>
            <a:gdLst>
              <a:gd name="connsiteX0" fmla="*/ 586423 w 2415540"/>
              <a:gd name="connsiteY0" fmla="*/ 0 h 1172846"/>
              <a:gd name="connsiteX1" fmla="*/ 2415540 w 2415540"/>
              <a:gd name="connsiteY1" fmla="*/ 0 h 1172846"/>
              <a:gd name="connsiteX2" fmla="*/ 2415540 w 2415540"/>
              <a:gd name="connsiteY2" fmla="*/ 1172846 h 1172846"/>
              <a:gd name="connsiteX3" fmla="*/ 586423 w 2415540"/>
              <a:gd name="connsiteY3" fmla="*/ 1172845 h 1172846"/>
              <a:gd name="connsiteX4" fmla="*/ 11914 w 2415540"/>
              <a:gd name="connsiteY4" fmla="*/ 704607 h 1172846"/>
              <a:gd name="connsiteX5" fmla="*/ 0 w 2415540"/>
              <a:gd name="connsiteY5" fmla="*/ 586423 h 1172846"/>
              <a:gd name="connsiteX6" fmla="*/ 11914 w 2415540"/>
              <a:gd name="connsiteY6" fmla="*/ 468238 h 1172846"/>
              <a:gd name="connsiteX7" fmla="*/ 586423 w 2415540"/>
              <a:gd name="connsiteY7" fmla="*/ 0 h 1172846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415540" h="1172846">
                <a:moveTo>
                  <a:pt x="586423" y="0"/>
                </a:moveTo>
                <a:lnTo>
                  <a:pt x="2415540" y="0"/>
                </a:lnTo>
                <a:lnTo>
                  <a:pt x="2415540" y="1172846"/>
                </a:lnTo>
                <a:lnTo>
                  <a:pt x="586423" y="1172845"/>
                </a:lnTo>
                <a:cubicBezTo>
                  <a:pt x="303035" y="1172845"/>
                  <a:pt x="66596" y="971830"/>
                  <a:pt x="11914" y="704607"/>
                </a:cubicBezTo>
                <a:lnTo>
                  <a:pt x="0" y="586423"/>
                </a:lnTo>
                <a:lnTo>
                  <a:pt x="11914" y="468238"/>
                </a:lnTo>
                <a:cubicBezTo>
                  <a:pt x="66596" y="201016"/>
                  <a:pt x="303035" y="0"/>
                  <a:pt x="586423" y="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28" name="任意多边形: 形状 27"/>
          <p:cNvSpPr/>
          <p:nvPr userDrawn="1">
            <p:custDataLst>
              <p:tags r:id="rId10"/>
            </p:custDataLst>
          </p:nvPr>
        </p:nvSpPr>
        <p:spPr>
          <a:xfrm>
            <a:off x="1626870" y="0"/>
            <a:ext cx="1257935" cy="628650"/>
          </a:xfrm>
          <a:custGeom>
            <a:gdLst>
              <a:gd name="connsiteX0" fmla="*/ 26397 w 1257910"/>
              <a:gd name="connsiteY0" fmla="*/ 0 h 799585"/>
              <a:gd name="connsiteX1" fmla="*/ 1231513 w 1257910"/>
              <a:gd name="connsiteY1" fmla="*/ 0 h 799585"/>
              <a:gd name="connsiteX2" fmla="*/ 1245132 w 1257910"/>
              <a:gd name="connsiteY2" fmla="*/ 43874 h 799585"/>
              <a:gd name="connsiteX3" fmla="*/ 1257910 w 1257910"/>
              <a:gd name="connsiteY3" fmla="*/ 170630 h 799585"/>
              <a:gd name="connsiteX4" fmla="*/ 628955 w 1257910"/>
              <a:gd name="connsiteY4" fmla="*/ 799585 h 799585"/>
              <a:gd name="connsiteX5" fmla="*/ 0 w 1257910"/>
              <a:gd name="connsiteY5" fmla="*/ 170630 h 799585"/>
              <a:gd name="connsiteX6" fmla="*/ 12778 w 1257910"/>
              <a:gd name="connsiteY6" fmla="*/ 43874 h 799585"/>
              <a:gd name="connsiteX7" fmla="*/ 26397 w 1257910"/>
              <a:gd name="connsiteY7" fmla="*/ 0 h 799585"/>
              <a:gd name="connsiteX0-1" fmla="*/ 1231513 w 1322953"/>
              <a:gd name="connsiteY0-2" fmla="*/ 0 h 799585"/>
              <a:gd name="connsiteX1-3" fmla="*/ 1245132 w 1322953"/>
              <a:gd name="connsiteY1-4" fmla="*/ 43874 h 799585"/>
              <a:gd name="connsiteX2-5" fmla="*/ 1257910 w 1322953"/>
              <a:gd name="connsiteY2-6" fmla="*/ 170630 h 799585"/>
              <a:gd name="connsiteX3-7" fmla="*/ 628955 w 1322953"/>
              <a:gd name="connsiteY3-8" fmla="*/ 799585 h 799585"/>
              <a:gd name="connsiteX4-9" fmla="*/ 0 w 1322953"/>
              <a:gd name="connsiteY4-10" fmla="*/ 170630 h 799585"/>
              <a:gd name="connsiteX5-11" fmla="*/ 12778 w 1322953"/>
              <a:gd name="connsiteY5-12" fmla="*/ 43874 h 799585"/>
              <a:gd name="connsiteX6-13" fmla="*/ 26397 w 1322953"/>
              <a:gd name="connsiteY6-14" fmla="*/ 0 h 799585"/>
              <a:gd name="connsiteX7-15" fmla="*/ 1322953 w 1322953"/>
              <a:gd name="connsiteY7-16" fmla="*/ 91440 h 799585"/>
              <a:gd name="connsiteX0-17" fmla="*/ 1231513 w 1257910"/>
              <a:gd name="connsiteY0-18" fmla="*/ 0 h 799585"/>
              <a:gd name="connsiteX1-19" fmla="*/ 1245132 w 1257910"/>
              <a:gd name="connsiteY1-20" fmla="*/ 43874 h 799585"/>
              <a:gd name="connsiteX2-21" fmla="*/ 1257910 w 1257910"/>
              <a:gd name="connsiteY2-22" fmla="*/ 170630 h 799585"/>
              <a:gd name="connsiteX3-23" fmla="*/ 628955 w 1257910"/>
              <a:gd name="connsiteY3-24" fmla="*/ 799585 h 799585"/>
              <a:gd name="connsiteX4-25" fmla="*/ 0 w 1257910"/>
              <a:gd name="connsiteY4-26" fmla="*/ 170630 h 799585"/>
              <a:gd name="connsiteX5-27" fmla="*/ 12778 w 1257910"/>
              <a:gd name="connsiteY5-28" fmla="*/ 43874 h 799585"/>
              <a:gd name="connsiteX6-29" fmla="*/ 26397 w 1257910"/>
              <a:gd name="connsiteY6-30" fmla="*/ 0 h 799585"/>
              <a:gd name="connsiteX0-31" fmla="*/ 1245132 w 1257910"/>
              <a:gd name="connsiteY0-32" fmla="*/ 43874 h 799585"/>
              <a:gd name="connsiteX1-33" fmla="*/ 1257910 w 1257910"/>
              <a:gd name="connsiteY1-34" fmla="*/ 170630 h 799585"/>
              <a:gd name="connsiteX2-35" fmla="*/ 628955 w 1257910"/>
              <a:gd name="connsiteY2-36" fmla="*/ 799585 h 799585"/>
              <a:gd name="connsiteX3-37" fmla="*/ 0 w 1257910"/>
              <a:gd name="connsiteY3-38" fmla="*/ 170630 h 799585"/>
              <a:gd name="connsiteX4-39" fmla="*/ 12778 w 1257910"/>
              <a:gd name="connsiteY4-40" fmla="*/ 43874 h 799585"/>
              <a:gd name="connsiteX5-41" fmla="*/ 26397 w 1257910"/>
              <a:gd name="connsiteY5-42" fmla="*/ 0 h 799585"/>
              <a:gd name="connsiteX0-43" fmla="*/ 1245132 w 1257910"/>
              <a:gd name="connsiteY0-44" fmla="*/ 0 h 755711"/>
              <a:gd name="connsiteX1-45" fmla="*/ 1257910 w 1257910"/>
              <a:gd name="connsiteY1-46" fmla="*/ 126756 h 755711"/>
              <a:gd name="connsiteX2-47" fmla="*/ 628955 w 1257910"/>
              <a:gd name="connsiteY2-48" fmla="*/ 755711 h 755711"/>
              <a:gd name="connsiteX3-49" fmla="*/ 0 w 1257910"/>
              <a:gd name="connsiteY3-50" fmla="*/ 126756 h 755711"/>
              <a:gd name="connsiteX4-51" fmla="*/ 12778 w 1257910"/>
              <a:gd name="connsiteY4-52" fmla="*/ 0 h 755711"/>
              <a:gd name="connsiteX0-53" fmla="*/ 1257910 w 1257910"/>
              <a:gd name="connsiteY0-54" fmla="*/ 126756 h 755711"/>
              <a:gd name="connsiteX1-55" fmla="*/ 628955 w 1257910"/>
              <a:gd name="connsiteY1-56" fmla="*/ 755711 h 755711"/>
              <a:gd name="connsiteX2-57" fmla="*/ 0 w 1257910"/>
              <a:gd name="connsiteY2-58" fmla="*/ 126756 h 755711"/>
              <a:gd name="connsiteX3-59" fmla="*/ 12778 w 1257910"/>
              <a:gd name="connsiteY3-60" fmla="*/ 0 h 755711"/>
              <a:gd name="connsiteX0-61" fmla="*/ 1257910 w 1257910"/>
              <a:gd name="connsiteY0-62" fmla="*/ 0 h 628955"/>
              <a:gd name="connsiteX1-63" fmla="*/ 628955 w 1257910"/>
              <a:gd name="connsiteY1-64" fmla="*/ 628955 h 628955"/>
              <a:gd name="connsiteX2-65" fmla="*/ 0 w 1257910"/>
              <a:gd name="connsiteY2-66" fmla="*/ 0 h 628955"/>
            </a:gdLst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</a:cxnLst>
            <a:rect l="l" t="t" r="r" b="b"/>
            <a:pathLst>
              <a:path w="1257910" h="628955">
                <a:moveTo>
                  <a:pt x="1257910" y="0"/>
                </a:moveTo>
                <a:cubicBezTo>
                  <a:pt x="1257910" y="347362"/>
                  <a:pt x="976317" y="628955"/>
                  <a:pt x="628955" y="628955"/>
                </a:cubicBezTo>
                <a:cubicBezTo>
                  <a:pt x="281593" y="628955"/>
                  <a:pt x="0" y="347362"/>
                  <a:pt x="0" y="0"/>
                </a:cubicBezTo>
              </a:path>
            </a:pathLst>
          </a:custGeom>
          <a:noFill/>
          <a:ln>
            <a:solidFill>
              <a:schemeClr val="accent5">
                <a:alpha val="5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29" name="任意多边形: 形状 28"/>
          <p:cNvSpPr/>
          <p:nvPr userDrawn="1">
            <p:custDataLst>
              <p:tags r:id="rId11"/>
            </p:custDataLst>
          </p:nvPr>
        </p:nvSpPr>
        <p:spPr>
          <a:xfrm>
            <a:off x="1452880" y="0"/>
            <a:ext cx="1605915" cy="802640"/>
          </a:xfrm>
          <a:custGeom>
            <a:gdLst>
              <a:gd name="connsiteX0" fmla="*/ 26397 w 1257910"/>
              <a:gd name="connsiteY0" fmla="*/ 0 h 799585"/>
              <a:gd name="connsiteX1" fmla="*/ 1231513 w 1257910"/>
              <a:gd name="connsiteY1" fmla="*/ 0 h 799585"/>
              <a:gd name="connsiteX2" fmla="*/ 1245132 w 1257910"/>
              <a:gd name="connsiteY2" fmla="*/ 43874 h 799585"/>
              <a:gd name="connsiteX3" fmla="*/ 1257910 w 1257910"/>
              <a:gd name="connsiteY3" fmla="*/ 170630 h 799585"/>
              <a:gd name="connsiteX4" fmla="*/ 628955 w 1257910"/>
              <a:gd name="connsiteY4" fmla="*/ 799585 h 799585"/>
              <a:gd name="connsiteX5" fmla="*/ 0 w 1257910"/>
              <a:gd name="connsiteY5" fmla="*/ 170630 h 799585"/>
              <a:gd name="connsiteX6" fmla="*/ 12778 w 1257910"/>
              <a:gd name="connsiteY6" fmla="*/ 43874 h 799585"/>
              <a:gd name="connsiteX7" fmla="*/ 26397 w 1257910"/>
              <a:gd name="connsiteY7" fmla="*/ 0 h 799585"/>
              <a:gd name="connsiteX0-1" fmla="*/ 1231513 w 1322953"/>
              <a:gd name="connsiteY0-2" fmla="*/ 0 h 799585"/>
              <a:gd name="connsiteX1-3" fmla="*/ 1245132 w 1322953"/>
              <a:gd name="connsiteY1-4" fmla="*/ 43874 h 799585"/>
              <a:gd name="connsiteX2-5" fmla="*/ 1257910 w 1322953"/>
              <a:gd name="connsiteY2-6" fmla="*/ 170630 h 799585"/>
              <a:gd name="connsiteX3-7" fmla="*/ 628955 w 1322953"/>
              <a:gd name="connsiteY3-8" fmla="*/ 799585 h 799585"/>
              <a:gd name="connsiteX4-9" fmla="*/ 0 w 1322953"/>
              <a:gd name="connsiteY4-10" fmla="*/ 170630 h 799585"/>
              <a:gd name="connsiteX5-11" fmla="*/ 12778 w 1322953"/>
              <a:gd name="connsiteY5-12" fmla="*/ 43874 h 799585"/>
              <a:gd name="connsiteX6-13" fmla="*/ 26397 w 1322953"/>
              <a:gd name="connsiteY6-14" fmla="*/ 0 h 799585"/>
              <a:gd name="connsiteX7-15" fmla="*/ 1322953 w 1322953"/>
              <a:gd name="connsiteY7-16" fmla="*/ 91440 h 799585"/>
              <a:gd name="connsiteX0-17" fmla="*/ 1231513 w 1257910"/>
              <a:gd name="connsiteY0-18" fmla="*/ 0 h 799585"/>
              <a:gd name="connsiteX1-19" fmla="*/ 1245132 w 1257910"/>
              <a:gd name="connsiteY1-20" fmla="*/ 43874 h 799585"/>
              <a:gd name="connsiteX2-21" fmla="*/ 1257910 w 1257910"/>
              <a:gd name="connsiteY2-22" fmla="*/ 170630 h 799585"/>
              <a:gd name="connsiteX3-23" fmla="*/ 628955 w 1257910"/>
              <a:gd name="connsiteY3-24" fmla="*/ 799585 h 799585"/>
              <a:gd name="connsiteX4-25" fmla="*/ 0 w 1257910"/>
              <a:gd name="connsiteY4-26" fmla="*/ 170630 h 799585"/>
              <a:gd name="connsiteX5-27" fmla="*/ 12778 w 1257910"/>
              <a:gd name="connsiteY5-28" fmla="*/ 43874 h 799585"/>
              <a:gd name="connsiteX6-29" fmla="*/ 26397 w 1257910"/>
              <a:gd name="connsiteY6-30" fmla="*/ 0 h 799585"/>
              <a:gd name="connsiteX0-31" fmla="*/ 1245132 w 1257910"/>
              <a:gd name="connsiteY0-32" fmla="*/ 43874 h 799585"/>
              <a:gd name="connsiteX1-33" fmla="*/ 1257910 w 1257910"/>
              <a:gd name="connsiteY1-34" fmla="*/ 170630 h 799585"/>
              <a:gd name="connsiteX2-35" fmla="*/ 628955 w 1257910"/>
              <a:gd name="connsiteY2-36" fmla="*/ 799585 h 799585"/>
              <a:gd name="connsiteX3-37" fmla="*/ 0 w 1257910"/>
              <a:gd name="connsiteY3-38" fmla="*/ 170630 h 799585"/>
              <a:gd name="connsiteX4-39" fmla="*/ 12778 w 1257910"/>
              <a:gd name="connsiteY4-40" fmla="*/ 43874 h 799585"/>
              <a:gd name="connsiteX5-41" fmla="*/ 26397 w 1257910"/>
              <a:gd name="connsiteY5-42" fmla="*/ 0 h 799585"/>
              <a:gd name="connsiteX0-43" fmla="*/ 1245132 w 1257910"/>
              <a:gd name="connsiteY0-44" fmla="*/ 0 h 755711"/>
              <a:gd name="connsiteX1-45" fmla="*/ 1257910 w 1257910"/>
              <a:gd name="connsiteY1-46" fmla="*/ 126756 h 755711"/>
              <a:gd name="connsiteX2-47" fmla="*/ 628955 w 1257910"/>
              <a:gd name="connsiteY2-48" fmla="*/ 755711 h 755711"/>
              <a:gd name="connsiteX3-49" fmla="*/ 0 w 1257910"/>
              <a:gd name="connsiteY3-50" fmla="*/ 126756 h 755711"/>
              <a:gd name="connsiteX4-51" fmla="*/ 12778 w 1257910"/>
              <a:gd name="connsiteY4-52" fmla="*/ 0 h 755711"/>
              <a:gd name="connsiteX0-53" fmla="*/ 1257910 w 1257910"/>
              <a:gd name="connsiteY0-54" fmla="*/ 126756 h 755711"/>
              <a:gd name="connsiteX1-55" fmla="*/ 628955 w 1257910"/>
              <a:gd name="connsiteY1-56" fmla="*/ 755711 h 755711"/>
              <a:gd name="connsiteX2-57" fmla="*/ 0 w 1257910"/>
              <a:gd name="connsiteY2-58" fmla="*/ 126756 h 755711"/>
              <a:gd name="connsiteX3-59" fmla="*/ 12778 w 1257910"/>
              <a:gd name="connsiteY3-60" fmla="*/ 0 h 755711"/>
              <a:gd name="connsiteX0-61" fmla="*/ 1257910 w 1257910"/>
              <a:gd name="connsiteY0-62" fmla="*/ 0 h 628955"/>
              <a:gd name="connsiteX1-63" fmla="*/ 628955 w 1257910"/>
              <a:gd name="connsiteY1-64" fmla="*/ 628955 h 628955"/>
              <a:gd name="connsiteX2-65" fmla="*/ 0 w 1257910"/>
              <a:gd name="connsiteY2-66" fmla="*/ 0 h 628955"/>
            </a:gdLst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</a:cxnLst>
            <a:rect l="l" t="t" r="r" b="b"/>
            <a:pathLst>
              <a:path w="1257910" h="628955">
                <a:moveTo>
                  <a:pt x="1257910" y="0"/>
                </a:moveTo>
                <a:cubicBezTo>
                  <a:pt x="1257910" y="347362"/>
                  <a:pt x="976317" y="628955"/>
                  <a:pt x="628955" y="628955"/>
                </a:cubicBezTo>
                <a:cubicBezTo>
                  <a:pt x="281593" y="628955"/>
                  <a:pt x="0" y="347362"/>
                  <a:pt x="0" y="0"/>
                </a:cubicBezTo>
              </a:path>
            </a:pathLst>
          </a:custGeom>
          <a:noFill/>
          <a:ln>
            <a:solidFill>
              <a:schemeClr val="accent5">
                <a:alpha val="5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 altLang="zh-CN"/>
          </a:p>
          <a:p>
            <a:pPr algn="ctr"/>
            <a:endParaRPr lang="zh-CN" altLang="en-US"/>
          </a:p>
        </p:txBody>
      </p:sp>
      <p:sp>
        <p:nvSpPr>
          <p:cNvPr id="30" name="任意多边形: 形状 29"/>
          <p:cNvSpPr/>
          <p:nvPr userDrawn="1">
            <p:custDataLst>
              <p:tags r:id="rId12"/>
            </p:custDataLst>
          </p:nvPr>
        </p:nvSpPr>
        <p:spPr>
          <a:xfrm>
            <a:off x="1285240" y="0"/>
            <a:ext cx="1941195" cy="970915"/>
          </a:xfrm>
          <a:custGeom>
            <a:gdLst>
              <a:gd name="connsiteX0" fmla="*/ 26397 w 1257910"/>
              <a:gd name="connsiteY0" fmla="*/ 0 h 799585"/>
              <a:gd name="connsiteX1" fmla="*/ 1231513 w 1257910"/>
              <a:gd name="connsiteY1" fmla="*/ 0 h 799585"/>
              <a:gd name="connsiteX2" fmla="*/ 1245132 w 1257910"/>
              <a:gd name="connsiteY2" fmla="*/ 43874 h 799585"/>
              <a:gd name="connsiteX3" fmla="*/ 1257910 w 1257910"/>
              <a:gd name="connsiteY3" fmla="*/ 170630 h 799585"/>
              <a:gd name="connsiteX4" fmla="*/ 628955 w 1257910"/>
              <a:gd name="connsiteY4" fmla="*/ 799585 h 799585"/>
              <a:gd name="connsiteX5" fmla="*/ 0 w 1257910"/>
              <a:gd name="connsiteY5" fmla="*/ 170630 h 799585"/>
              <a:gd name="connsiteX6" fmla="*/ 12778 w 1257910"/>
              <a:gd name="connsiteY6" fmla="*/ 43874 h 799585"/>
              <a:gd name="connsiteX7" fmla="*/ 26397 w 1257910"/>
              <a:gd name="connsiteY7" fmla="*/ 0 h 799585"/>
              <a:gd name="connsiteX0-1" fmla="*/ 1231513 w 1322953"/>
              <a:gd name="connsiteY0-2" fmla="*/ 0 h 799585"/>
              <a:gd name="connsiteX1-3" fmla="*/ 1245132 w 1322953"/>
              <a:gd name="connsiteY1-4" fmla="*/ 43874 h 799585"/>
              <a:gd name="connsiteX2-5" fmla="*/ 1257910 w 1322953"/>
              <a:gd name="connsiteY2-6" fmla="*/ 170630 h 799585"/>
              <a:gd name="connsiteX3-7" fmla="*/ 628955 w 1322953"/>
              <a:gd name="connsiteY3-8" fmla="*/ 799585 h 799585"/>
              <a:gd name="connsiteX4-9" fmla="*/ 0 w 1322953"/>
              <a:gd name="connsiteY4-10" fmla="*/ 170630 h 799585"/>
              <a:gd name="connsiteX5-11" fmla="*/ 12778 w 1322953"/>
              <a:gd name="connsiteY5-12" fmla="*/ 43874 h 799585"/>
              <a:gd name="connsiteX6-13" fmla="*/ 26397 w 1322953"/>
              <a:gd name="connsiteY6-14" fmla="*/ 0 h 799585"/>
              <a:gd name="connsiteX7-15" fmla="*/ 1322953 w 1322953"/>
              <a:gd name="connsiteY7-16" fmla="*/ 91440 h 799585"/>
              <a:gd name="connsiteX0-17" fmla="*/ 1231513 w 1257910"/>
              <a:gd name="connsiteY0-18" fmla="*/ 0 h 799585"/>
              <a:gd name="connsiteX1-19" fmla="*/ 1245132 w 1257910"/>
              <a:gd name="connsiteY1-20" fmla="*/ 43874 h 799585"/>
              <a:gd name="connsiteX2-21" fmla="*/ 1257910 w 1257910"/>
              <a:gd name="connsiteY2-22" fmla="*/ 170630 h 799585"/>
              <a:gd name="connsiteX3-23" fmla="*/ 628955 w 1257910"/>
              <a:gd name="connsiteY3-24" fmla="*/ 799585 h 799585"/>
              <a:gd name="connsiteX4-25" fmla="*/ 0 w 1257910"/>
              <a:gd name="connsiteY4-26" fmla="*/ 170630 h 799585"/>
              <a:gd name="connsiteX5-27" fmla="*/ 12778 w 1257910"/>
              <a:gd name="connsiteY5-28" fmla="*/ 43874 h 799585"/>
              <a:gd name="connsiteX6-29" fmla="*/ 26397 w 1257910"/>
              <a:gd name="connsiteY6-30" fmla="*/ 0 h 799585"/>
              <a:gd name="connsiteX0-31" fmla="*/ 1245132 w 1257910"/>
              <a:gd name="connsiteY0-32" fmla="*/ 43874 h 799585"/>
              <a:gd name="connsiteX1-33" fmla="*/ 1257910 w 1257910"/>
              <a:gd name="connsiteY1-34" fmla="*/ 170630 h 799585"/>
              <a:gd name="connsiteX2-35" fmla="*/ 628955 w 1257910"/>
              <a:gd name="connsiteY2-36" fmla="*/ 799585 h 799585"/>
              <a:gd name="connsiteX3-37" fmla="*/ 0 w 1257910"/>
              <a:gd name="connsiteY3-38" fmla="*/ 170630 h 799585"/>
              <a:gd name="connsiteX4-39" fmla="*/ 12778 w 1257910"/>
              <a:gd name="connsiteY4-40" fmla="*/ 43874 h 799585"/>
              <a:gd name="connsiteX5-41" fmla="*/ 26397 w 1257910"/>
              <a:gd name="connsiteY5-42" fmla="*/ 0 h 799585"/>
              <a:gd name="connsiteX0-43" fmla="*/ 1245132 w 1257910"/>
              <a:gd name="connsiteY0-44" fmla="*/ 0 h 755711"/>
              <a:gd name="connsiteX1-45" fmla="*/ 1257910 w 1257910"/>
              <a:gd name="connsiteY1-46" fmla="*/ 126756 h 755711"/>
              <a:gd name="connsiteX2-47" fmla="*/ 628955 w 1257910"/>
              <a:gd name="connsiteY2-48" fmla="*/ 755711 h 755711"/>
              <a:gd name="connsiteX3-49" fmla="*/ 0 w 1257910"/>
              <a:gd name="connsiteY3-50" fmla="*/ 126756 h 755711"/>
              <a:gd name="connsiteX4-51" fmla="*/ 12778 w 1257910"/>
              <a:gd name="connsiteY4-52" fmla="*/ 0 h 755711"/>
              <a:gd name="connsiteX0-53" fmla="*/ 1257910 w 1257910"/>
              <a:gd name="connsiteY0-54" fmla="*/ 126756 h 755711"/>
              <a:gd name="connsiteX1-55" fmla="*/ 628955 w 1257910"/>
              <a:gd name="connsiteY1-56" fmla="*/ 755711 h 755711"/>
              <a:gd name="connsiteX2-57" fmla="*/ 0 w 1257910"/>
              <a:gd name="connsiteY2-58" fmla="*/ 126756 h 755711"/>
              <a:gd name="connsiteX3-59" fmla="*/ 12778 w 1257910"/>
              <a:gd name="connsiteY3-60" fmla="*/ 0 h 755711"/>
              <a:gd name="connsiteX0-61" fmla="*/ 1257910 w 1257910"/>
              <a:gd name="connsiteY0-62" fmla="*/ 0 h 628955"/>
              <a:gd name="connsiteX1-63" fmla="*/ 628955 w 1257910"/>
              <a:gd name="connsiteY1-64" fmla="*/ 628955 h 628955"/>
              <a:gd name="connsiteX2-65" fmla="*/ 0 w 1257910"/>
              <a:gd name="connsiteY2-66" fmla="*/ 0 h 628955"/>
            </a:gdLst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</a:cxnLst>
            <a:rect l="l" t="t" r="r" b="b"/>
            <a:pathLst>
              <a:path w="1257910" h="628955">
                <a:moveTo>
                  <a:pt x="1257910" y="0"/>
                </a:moveTo>
                <a:cubicBezTo>
                  <a:pt x="1257910" y="347362"/>
                  <a:pt x="976317" y="628955"/>
                  <a:pt x="628955" y="628955"/>
                </a:cubicBezTo>
                <a:cubicBezTo>
                  <a:pt x="281593" y="628955"/>
                  <a:pt x="0" y="347362"/>
                  <a:pt x="0" y="0"/>
                </a:cubicBezTo>
              </a:path>
            </a:pathLst>
          </a:custGeom>
          <a:noFill/>
          <a:ln>
            <a:solidFill>
              <a:schemeClr val="accent5">
                <a:alpha val="5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 altLang="zh-CN"/>
          </a:p>
          <a:p>
            <a:pPr algn="ctr"/>
            <a:endParaRPr lang="zh-CN" altLang="en-US"/>
          </a:p>
        </p:txBody>
      </p:sp>
      <p:sp>
        <p:nvSpPr>
          <p:cNvPr id="31" name="任意多边形: 形状 30"/>
          <p:cNvSpPr/>
          <p:nvPr userDrawn="1">
            <p:custDataLst>
              <p:tags r:id="rId13"/>
            </p:custDataLst>
          </p:nvPr>
        </p:nvSpPr>
        <p:spPr>
          <a:xfrm>
            <a:off x="1103630" y="0"/>
            <a:ext cx="2304415" cy="1152525"/>
          </a:xfrm>
          <a:custGeom>
            <a:gdLst>
              <a:gd name="connsiteX0" fmla="*/ 26397 w 1257910"/>
              <a:gd name="connsiteY0" fmla="*/ 0 h 799585"/>
              <a:gd name="connsiteX1" fmla="*/ 1231513 w 1257910"/>
              <a:gd name="connsiteY1" fmla="*/ 0 h 799585"/>
              <a:gd name="connsiteX2" fmla="*/ 1245132 w 1257910"/>
              <a:gd name="connsiteY2" fmla="*/ 43874 h 799585"/>
              <a:gd name="connsiteX3" fmla="*/ 1257910 w 1257910"/>
              <a:gd name="connsiteY3" fmla="*/ 170630 h 799585"/>
              <a:gd name="connsiteX4" fmla="*/ 628955 w 1257910"/>
              <a:gd name="connsiteY4" fmla="*/ 799585 h 799585"/>
              <a:gd name="connsiteX5" fmla="*/ 0 w 1257910"/>
              <a:gd name="connsiteY5" fmla="*/ 170630 h 799585"/>
              <a:gd name="connsiteX6" fmla="*/ 12778 w 1257910"/>
              <a:gd name="connsiteY6" fmla="*/ 43874 h 799585"/>
              <a:gd name="connsiteX7" fmla="*/ 26397 w 1257910"/>
              <a:gd name="connsiteY7" fmla="*/ 0 h 799585"/>
              <a:gd name="connsiteX0-1" fmla="*/ 1231513 w 1322953"/>
              <a:gd name="connsiteY0-2" fmla="*/ 0 h 799585"/>
              <a:gd name="connsiteX1-3" fmla="*/ 1245132 w 1322953"/>
              <a:gd name="connsiteY1-4" fmla="*/ 43874 h 799585"/>
              <a:gd name="connsiteX2-5" fmla="*/ 1257910 w 1322953"/>
              <a:gd name="connsiteY2-6" fmla="*/ 170630 h 799585"/>
              <a:gd name="connsiteX3-7" fmla="*/ 628955 w 1322953"/>
              <a:gd name="connsiteY3-8" fmla="*/ 799585 h 799585"/>
              <a:gd name="connsiteX4-9" fmla="*/ 0 w 1322953"/>
              <a:gd name="connsiteY4-10" fmla="*/ 170630 h 799585"/>
              <a:gd name="connsiteX5-11" fmla="*/ 12778 w 1322953"/>
              <a:gd name="connsiteY5-12" fmla="*/ 43874 h 799585"/>
              <a:gd name="connsiteX6-13" fmla="*/ 26397 w 1322953"/>
              <a:gd name="connsiteY6-14" fmla="*/ 0 h 799585"/>
              <a:gd name="connsiteX7-15" fmla="*/ 1322953 w 1322953"/>
              <a:gd name="connsiteY7-16" fmla="*/ 91440 h 799585"/>
              <a:gd name="connsiteX0-17" fmla="*/ 1231513 w 1257910"/>
              <a:gd name="connsiteY0-18" fmla="*/ 0 h 799585"/>
              <a:gd name="connsiteX1-19" fmla="*/ 1245132 w 1257910"/>
              <a:gd name="connsiteY1-20" fmla="*/ 43874 h 799585"/>
              <a:gd name="connsiteX2-21" fmla="*/ 1257910 w 1257910"/>
              <a:gd name="connsiteY2-22" fmla="*/ 170630 h 799585"/>
              <a:gd name="connsiteX3-23" fmla="*/ 628955 w 1257910"/>
              <a:gd name="connsiteY3-24" fmla="*/ 799585 h 799585"/>
              <a:gd name="connsiteX4-25" fmla="*/ 0 w 1257910"/>
              <a:gd name="connsiteY4-26" fmla="*/ 170630 h 799585"/>
              <a:gd name="connsiteX5-27" fmla="*/ 12778 w 1257910"/>
              <a:gd name="connsiteY5-28" fmla="*/ 43874 h 799585"/>
              <a:gd name="connsiteX6-29" fmla="*/ 26397 w 1257910"/>
              <a:gd name="connsiteY6-30" fmla="*/ 0 h 799585"/>
              <a:gd name="connsiteX0-31" fmla="*/ 1245132 w 1257910"/>
              <a:gd name="connsiteY0-32" fmla="*/ 43874 h 799585"/>
              <a:gd name="connsiteX1-33" fmla="*/ 1257910 w 1257910"/>
              <a:gd name="connsiteY1-34" fmla="*/ 170630 h 799585"/>
              <a:gd name="connsiteX2-35" fmla="*/ 628955 w 1257910"/>
              <a:gd name="connsiteY2-36" fmla="*/ 799585 h 799585"/>
              <a:gd name="connsiteX3-37" fmla="*/ 0 w 1257910"/>
              <a:gd name="connsiteY3-38" fmla="*/ 170630 h 799585"/>
              <a:gd name="connsiteX4-39" fmla="*/ 12778 w 1257910"/>
              <a:gd name="connsiteY4-40" fmla="*/ 43874 h 799585"/>
              <a:gd name="connsiteX5-41" fmla="*/ 26397 w 1257910"/>
              <a:gd name="connsiteY5-42" fmla="*/ 0 h 799585"/>
              <a:gd name="connsiteX0-43" fmla="*/ 1245132 w 1257910"/>
              <a:gd name="connsiteY0-44" fmla="*/ 0 h 755711"/>
              <a:gd name="connsiteX1-45" fmla="*/ 1257910 w 1257910"/>
              <a:gd name="connsiteY1-46" fmla="*/ 126756 h 755711"/>
              <a:gd name="connsiteX2-47" fmla="*/ 628955 w 1257910"/>
              <a:gd name="connsiteY2-48" fmla="*/ 755711 h 755711"/>
              <a:gd name="connsiteX3-49" fmla="*/ 0 w 1257910"/>
              <a:gd name="connsiteY3-50" fmla="*/ 126756 h 755711"/>
              <a:gd name="connsiteX4-51" fmla="*/ 12778 w 1257910"/>
              <a:gd name="connsiteY4-52" fmla="*/ 0 h 755711"/>
              <a:gd name="connsiteX0-53" fmla="*/ 1257910 w 1257910"/>
              <a:gd name="connsiteY0-54" fmla="*/ 126756 h 755711"/>
              <a:gd name="connsiteX1-55" fmla="*/ 628955 w 1257910"/>
              <a:gd name="connsiteY1-56" fmla="*/ 755711 h 755711"/>
              <a:gd name="connsiteX2-57" fmla="*/ 0 w 1257910"/>
              <a:gd name="connsiteY2-58" fmla="*/ 126756 h 755711"/>
              <a:gd name="connsiteX3-59" fmla="*/ 12778 w 1257910"/>
              <a:gd name="connsiteY3-60" fmla="*/ 0 h 755711"/>
              <a:gd name="connsiteX0-61" fmla="*/ 1257910 w 1257910"/>
              <a:gd name="connsiteY0-62" fmla="*/ 0 h 628955"/>
              <a:gd name="connsiteX1-63" fmla="*/ 628955 w 1257910"/>
              <a:gd name="connsiteY1-64" fmla="*/ 628955 h 628955"/>
              <a:gd name="connsiteX2-65" fmla="*/ 0 w 1257910"/>
              <a:gd name="connsiteY2-66" fmla="*/ 0 h 628955"/>
            </a:gdLst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</a:cxnLst>
            <a:rect l="l" t="t" r="r" b="b"/>
            <a:pathLst>
              <a:path w="1257910" h="628955">
                <a:moveTo>
                  <a:pt x="1257910" y="0"/>
                </a:moveTo>
                <a:cubicBezTo>
                  <a:pt x="1257910" y="347362"/>
                  <a:pt x="976317" y="628955"/>
                  <a:pt x="628955" y="628955"/>
                </a:cubicBezTo>
                <a:cubicBezTo>
                  <a:pt x="281593" y="628955"/>
                  <a:pt x="0" y="347362"/>
                  <a:pt x="0" y="0"/>
                </a:cubicBezTo>
              </a:path>
            </a:pathLst>
          </a:custGeom>
          <a:noFill/>
          <a:ln>
            <a:solidFill>
              <a:schemeClr val="accent5">
                <a:alpha val="5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 altLang="zh-CN"/>
          </a:p>
          <a:p>
            <a:pPr algn="ctr"/>
            <a:endParaRPr lang="zh-CN" altLang="en-US"/>
          </a:p>
        </p:txBody>
      </p:sp>
      <p:sp>
        <p:nvSpPr>
          <p:cNvPr id="32" name="任意多边形: 形状 31"/>
          <p:cNvSpPr/>
          <p:nvPr userDrawn="1">
            <p:custDataLst>
              <p:tags r:id="rId14"/>
            </p:custDataLst>
          </p:nvPr>
        </p:nvSpPr>
        <p:spPr>
          <a:xfrm>
            <a:off x="890905" y="0"/>
            <a:ext cx="2728595" cy="1364615"/>
          </a:xfrm>
          <a:custGeom>
            <a:gdLst>
              <a:gd name="connsiteX0" fmla="*/ 26397 w 1257910"/>
              <a:gd name="connsiteY0" fmla="*/ 0 h 799585"/>
              <a:gd name="connsiteX1" fmla="*/ 1231513 w 1257910"/>
              <a:gd name="connsiteY1" fmla="*/ 0 h 799585"/>
              <a:gd name="connsiteX2" fmla="*/ 1245132 w 1257910"/>
              <a:gd name="connsiteY2" fmla="*/ 43874 h 799585"/>
              <a:gd name="connsiteX3" fmla="*/ 1257910 w 1257910"/>
              <a:gd name="connsiteY3" fmla="*/ 170630 h 799585"/>
              <a:gd name="connsiteX4" fmla="*/ 628955 w 1257910"/>
              <a:gd name="connsiteY4" fmla="*/ 799585 h 799585"/>
              <a:gd name="connsiteX5" fmla="*/ 0 w 1257910"/>
              <a:gd name="connsiteY5" fmla="*/ 170630 h 799585"/>
              <a:gd name="connsiteX6" fmla="*/ 12778 w 1257910"/>
              <a:gd name="connsiteY6" fmla="*/ 43874 h 799585"/>
              <a:gd name="connsiteX7" fmla="*/ 26397 w 1257910"/>
              <a:gd name="connsiteY7" fmla="*/ 0 h 799585"/>
              <a:gd name="connsiteX0-1" fmla="*/ 1231513 w 1322953"/>
              <a:gd name="connsiteY0-2" fmla="*/ 0 h 799585"/>
              <a:gd name="connsiteX1-3" fmla="*/ 1245132 w 1322953"/>
              <a:gd name="connsiteY1-4" fmla="*/ 43874 h 799585"/>
              <a:gd name="connsiteX2-5" fmla="*/ 1257910 w 1322953"/>
              <a:gd name="connsiteY2-6" fmla="*/ 170630 h 799585"/>
              <a:gd name="connsiteX3-7" fmla="*/ 628955 w 1322953"/>
              <a:gd name="connsiteY3-8" fmla="*/ 799585 h 799585"/>
              <a:gd name="connsiteX4-9" fmla="*/ 0 w 1322953"/>
              <a:gd name="connsiteY4-10" fmla="*/ 170630 h 799585"/>
              <a:gd name="connsiteX5-11" fmla="*/ 12778 w 1322953"/>
              <a:gd name="connsiteY5-12" fmla="*/ 43874 h 799585"/>
              <a:gd name="connsiteX6-13" fmla="*/ 26397 w 1322953"/>
              <a:gd name="connsiteY6-14" fmla="*/ 0 h 799585"/>
              <a:gd name="connsiteX7-15" fmla="*/ 1322953 w 1322953"/>
              <a:gd name="connsiteY7-16" fmla="*/ 91440 h 799585"/>
              <a:gd name="connsiteX0-17" fmla="*/ 1231513 w 1257910"/>
              <a:gd name="connsiteY0-18" fmla="*/ 0 h 799585"/>
              <a:gd name="connsiteX1-19" fmla="*/ 1245132 w 1257910"/>
              <a:gd name="connsiteY1-20" fmla="*/ 43874 h 799585"/>
              <a:gd name="connsiteX2-21" fmla="*/ 1257910 w 1257910"/>
              <a:gd name="connsiteY2-22" fmla="*/ 170630 h 799585"/>
              <a:gd name="connsiteX3-23" fmla="*/ 628955 w 1257910"/>
              <a:gd name="connsiteY3-24" fmla="*/ 799585 h 799585"/>
              <a:gd name="connsiteX4-25" fmla="*/ 0 w 1257910"/>
              <a:gd name="connsiteY4-26" fmla="*/ 170630 h 799585"/>
              <a:gd name="connsiteX5-27" fmla="*/ 12778 w 1257910"/>
              <a:gd name="connsiteY5-28" fmla="*/ 43874 h 799585"/>
              <a:gd name="connsiteX6-29" fmla="*/ 26397 w 1257910"/>
              <a:gd name="connsiteY6-30" fmla="*/ 0 h 799585"/>
              <a:gd name="connsiteX0-31" fmla="*/ 1245132 w 1257910"/>
              <a:gd name="connsiteY0-32" fmla="*/ 43874 h 799585"/>
              <a:gd name="connsiteX1-33" fmla="*/ 1257910 w 1257910"/>
              <a:gd name="connsiteY1-34" fmla="*/ 170630 h 799585"/>
              <a:gd name="connsiteX2-35" fmla="*/ 628955 w 1257910"/>
              <a:gd name="connsiteY2-36" fmla="*/ 799585 h 799585"/>
              <a:gd name="connsiteX3-37" fmla="*/ 0 w 1257910"/>
              <a:gd name="connsiteY3-38" fmla="*/ 170630 h 799585"/>
              <a:gd name="connsiteX4-39" fmla="*/ 12778 w 1257910"/>
              <a:gd name="connsiteY4-40" fmla="*/ 43874 h 799585"/>
              <a:gd name="connsiteX5-41" fmla="*/ 26397 w 1257910"/>
              <a:gd name="connsiteY5-42" fmla="*/ 0 h 799585"/>
              <a:gd name="connsiteX0-43" fmla="*/ 1245132 w 1257910"/>
              <a:gd name="connsiteY0-44" fmla="*/ 0 h 755711"/>
              <a:gd name="connsiteX1-45" fmla="*/ 1257910 w 1257910"/>
              <a:gd name="connsiteY1-46" fmla="*/ 126756 h 755711"/>
              <a:gd name="connsiteX2-47" fmla="*/ 628955 w 1257910"/>
              <a:gd name="connsiteY2-48" fmla="*/ 755711 h 755711"/>
              <a:gd name="connsiteX3-49" fmla="*/ 0 w 1257910"/>
              <a:gd name="connsiteY3-50" fmla="*/ 126756 h 755711"/>
              <a:gd name="connsiteX4-51" fmla="*/ 12778 w 1257910"/>
              <a:gd name="connsiteY4-52" fmla="*/ 0 h 755711"/>
              <a:gd name="connsiteX0-53" fmla="*/ 1257910 w 1257910"/>
              <a:gd name="connsiteY0-54" fmla="*/ 126756 h 755711"/>
              <a:gd name="connsiteX1-55" fmla="*/ 628955 w 1257910"/>
              <a:gd name="connsiteY1-56" fmla="*/ 755711 h 755711"/>
              <a:gd name="connsiteX2-57" fmla="*/ 0 w 1257910"/>
              <a:gd name="connsiteY2-58" fmla="*/ 126756 h 755711"/>
              <a:gd name="connsiteX3-59" fmla="*/ 12778 w 1257910"/>
              <a:gd name="connsiteY3-60" fmla="*/ 0 h 755711"/>
              <a:gd name="connsiteX0-61" fmla="*/ 1257910 w 1257910"/>
              <a:gd name="connsiteY0-62" fmla="*/ 0 h 628955"/>
              <a:gd name="connsiteX1-63" fmla="*/ 628955 w 1257910"/>
              <a:gd name="connsiteY1-64" fmla="*/ 628955 h 628955"/>
              <a:gd name="connsiteX2-65" fmla="*/ 0 w 1257910"/>
              <a:gd name="connsiteY2-66" fmla="*/ 0 h 628955"/>
            </a:gdLst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</a:cxnLst>
            <a:rect l="l" t="t" r="r" b="b"/>
            <a:pathLst>
              <a:path w="1257910" h="628955">
                <a:moveTo>
                  <a:pt x="1257910" y="0"/>
                </a:moveTo>
                <a:cubicBezTo>
                  <a:pt x="1257910" y="347362"/>
                  <a:pt x="976317" y="628955"/>
                  <a:pt x="628955" y="628955"/>
                </a:cubicBezTo>
                <a:cubicBezTo>
                  <a:pt x="281593" y="628955"/>
                  <a:pt x="0" y="347362"/>
                  <a:pt x="0" y="0"/>
                </a:cubicBezTo>
              </a:path>
            </a:pathLst>
          </a:custGeom>
          <a:noFill/>
          <a:ln>
            <a:solidFill>
              <a:schemeClr val="accent5">
                <a:alpha val="2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 altLang="zh-CN"/>
          </a:p>
          <a:p>
            <a:pPr algn="ctr"/>
            <a:endParaRPr lang="zh-CN" altLang="en-US"/>
          </a:p>
        </p:txBody>
      </p:sp>
      <p:sp>
        <p:nvSpPr>
          <p:cNvPr id="2" name="标题 1"/>
          <p:cNvSpPr>
            <a:spLocks noGrp="1"/>
          </p:cNvSpPr>
          <p:nvPr>
            <p:ph type="ctrTitle" hasCustomPrompt="1"/>
            <p:custDataLst>
              <p:tags r:id="rId15"/>
            </p:custDataLst>
          </p:nvPr>
        </p:nvSpPr>
        <p:spPr>
          <a:xfrm>
            <a:off x="838200" y="1200313"/>
            <a:ext cx="8768398" cy="2255687"/>
          </a:xfrm>
        </p:spPr>
        <p:txBody>
          <a:bodyPr anchor="b"/>
          <a:lstStyle>
            <a:lvl1pPr algn="l">
              <a:lnSpc>
                <a:spcPct val="100000"/>
              </a:lnSpc>
              <a:defRPr sz="6000"/>
            </a:lvl1pPr>
          </a:lstStyle>
          <a:p>
            <a:r>
              <a:rPr lang="zh-CN" altLang="en-US"/>
              <a:t>单击编辑母版标题样式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16"/>
            </p:custDataLst>
          </p:nvPr>
        </p:nvSpPr>
        <p:spPr/>
        <p:txBody>
          <a:bodyPr/>
          <a:lstStyle/>
          <a:p>
            <a:fld id="{5592522B-0F24-4480-B9DD-A9474A6880D6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17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18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BE5F26B5-172A-4DC2-B0B7-181CFC56B87C}" type="slidenum">
              <a:rPr lang="zh-CN" altLang="en-US" smtClean="0"/>
              <a:t/>
            </a:fld>
            <a:endParaRPr lang="zh-CN" altLang="en-US"/>
          </a:p>
        </p:txBody>
      </p:sp>
      <p:sp>
        <p:nvSpPr>
          <p:cNvPr id="10" name="文本占位符 9"/>
          <p:cNvSpPr>
            <a:spLocks noGrp="1"/>
          </p:cNvSpPr>
          <p:nvPr>
            <p:ph type="body" sz="quarter" idx="13" hasCustomPrompt="1"/>
            <p:custDataLst>
              <p:tags r:id="rId19"/>
            </p:custDataLst>
          </p:nvPr>
        </p:nvSpPr>
        <p:spPr>
          <a:xfrm>
            <a:off x="886326" y="5123536"/>
            <a:ext cx="5711905" cy="834976"/>
          </a:xfrm>
        </p:spPr>
        <p:txBody>
          <a:bodyPr anchor="b">
            <a:normAutofit/>
          </a:bodyPr>
          <a:lstStyle>
            <a:lvl1pPr marL="0" indent="0">
              <a:lnSpc>
                <a:spcPct val="100000"/>
              </a:lnSpc>
              <a:buNone/>
              <a:defRPr sz="1600" b="1">
                <a:solidFill>
                  <a:schemeClr val="accent4"/>
                </a:solidFill>
              </a:defRPr>
            </a:lvl1pPr>
          </a:lstStyle>
          <a:p>
            <a:pPr lvl="0"/>
            <a:r>
              <a:rPr lang="zh-CN" altLang="en-US"/>
              <a:t>公司名占位符</a:t>
            </a:r>
            <a:endParaRPr lang="zh-CN" altLang="en-US"/>
          </a:p>
        </p:txBody>
      </p:sp>
      <p:sp>
        <p:nvSpPr>
          <p:cNvPr id="14" name="文本占位符 13"/>
          <p:cNvSpPr>
            <a:spLocks noGrp="1"/>
          </p:cNvSpPr>
          <p:nvPr>
            <p:ph type="body" sz="quarter" idx="14" hasCustomPrompt="1"/>
            <p:custDataLst>
              <p:tags r:id="rId20"/>
            </p:custDataLst>
          </p:nvPr>
        </p:nvSpPr>
        <p:spPr>
          <a:xfrm>
            <a:off x="3718231" y="3919467"/>
            <a:ext cx="2880000" cy="1025602"/>
          </a:xfrm>
        </p:spPr>
        <p:txBody>
          <a:bodyPr anchor="t">
            <a:normAutofit/>
          </a:bodyPr>
          <a:lstStyle>
            <a:lvl1pPr marL="0" indent="0" algn="l">
              <a:lnSpc>
                <a:spcPct val="100000"/>
              </a:lnSpc>
              <a:buNone/>
              <a:defRPr sz="1600">
                <a:solidFill>
                  <a:schemeClr val="accent3"/>
                </a:solidFill>
              </a:defRPr>
            </a:lvl1pPr>
          </a:lstStyle>
          <a:p>
            <a:pPr lvl="0"/>
            <a:r>
              <a:rPr lang="zh-CN" altLang="en-US"/>
              <a:t>日期时间占位符</a:t>
            </a:r>
            <a:endParaRPr lang="zh-CN" altLang="en-US"/>
          </a:p>
        </p:txBody>
      </p:sp>
      <p:sp>
        <p:nvSpPr>
          <p:cNvPr id="24" name="文本占位符 23"/>
          <p:cNvSpPr>
            <a:spLocks noGrp="1"/>
          </p:cNvSpPr>
          <p:nvPr>
            <p:ph type="body" sz="quarter" idx="17" hasCustomPrompt="1"/>
            <p:custDataLst>
              <p:tags r:id="rId21"/>
            </p:custDataLst>
          </p:nvPr>
        </p:nvSpPr>
        <p:spPr>
          <a:xfrm>
            <a:off x="886326" y="3921543"/>
            <a:ext cx="2743200" cy="1025602"/>
          </a:xfrm>
        </p:spPr>
        <p:txBody>
          <a:bodyPr anchor="t">
            <a:normAutofit/>
          </a:bodyPr>
          <a:lstStyle>
            <a:lvl1pPr marL="0" indent="0" algn="l">
              <a:lnSpc>
                <a:spcPct val="100000"/>
              </a:lnSpc>
              <a:buNone/>
              <a:defRPr sz="1600">
                <a:solidFill>
                  <a:schemeClr val="accent3"/>
                </a:solidFill>
              </a:defRPr>
            </a:lvl1pPr>
          </a:lstStyle>
          <a:p>
            <a:pPr lvl="0"/>
            <a:r>
              <a:rPr lang="zh-CN" altLang="en-US"/>
              <a:t>署名占位符</a:t>
            </a:r>
            <a:endParaRPr lang="zh-CN" alt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ags" Target="../tags/tag127.xml" /><Relationship Id="rId13" Type="http://schemas.openxmlformats.org/officeDocument/2006/relationships/tags" Target="../tags/tag128.xml" /><Relationship Id="rId14" Type="http://schemas.openxmlformats.org/officeDocument/2006/relationships/tags" Target="../tags/tag129.xml" /><Relationship Id="rId15" Type="http://schemas.openxmlformats.org/officeDocument/2006/relationships/tags" Target="../tags/tag130.xml" /><Relationship Id="rId16" Type="http://schemas.openxmlformats.org/officeDocument/2006/relationships/tags" Target="../tags/tag131.xml" /><Relationship Id="rId17" Type="http://schemas.openxmlformats.org/officeDocument/2006/relationships/tags" Target="../tags/tag132.xml" /><Relationship Id="rId18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  <p:custDataLst>
              <p:tags r:id="rId12"/>
            </p:custDataLst>
          </p:nvPr>
        </p:nvSpPr>
        <p:spPr>
          <a:xfrm>
            <a:off x="838200" y="360000"/>
            <a:ext cx="10515600" cy="864000"/>
          </a:xfrm>
          <a:prstGeom prst="rect">
            <a:avLst/>
          </a:prstGeom>
        </p:spPr>
        <p:txBody>
          <a:bodyPr vert="horz" lIns="0" tIns="0" rIns="0" bIns="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  <p:custDataLst>
              <p:tags r:id="rId13"/>
            </p:custDataLst>
          </p:nvPr>
        </p:nvSpPr>
        <p:spPr>
          <a:xfrm>
            <a:off x="838200" y="1364400"/>
            <a:ext cx="10515600" cy="4813200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  <p:custDataLst>
              <p:tags r:id="rId14"/>
            </p:custDataLst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zh-CN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5592522B-0F24-4480-B9DD-A9474A6880D6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  <p:custDataLst>
              <p:tags r:id="rId15"/>
            </p:custDataLst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zh-CN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  <p:custDataLst>
              <p:tags r:id="rId16"/>
            </p:custDataLst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zh-CN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E5F26B5-172A-4DC2-B0B7-181CFC56B87C}" type="slidenum">
              <a:rPr lang="zh-CN" altLang="en-US" smtClean="0"/>
              <a:t/>
            </a:fld>
            <a:endParaRPr lang="zh-CN" altLang="en-US"/>
          </a:p>
        </p:txBody>
      </p:sp>
      <p:sp>
        <p:nvSpPr>
          <p:cNvPr id="8" name="KSO_TEMPLATE" hidden="1"/>
          <p:cNvSpPr/>
          <p:nvPr userDrawn="1">
            <p:custDataLst>
              <p:tags r:id="rId17"/>
            </p:custDataLst>
          </p:nvPr>
        </p:nvSpPr>
        <p:spPr>
          <a:xfrm flipH="1">
            <a:off x="0" y="0"/>
            <a:ext cx="0" cy="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ransition/>
  <p:timing/>
  <p:txStyles>
    <p:titleStyle>
      <a:lvl1pPr algn="l" defTabSz="914400" rtl="0" eaLnBrk="1" latinLnBrk="0" hangingPunct="1">
        <a:lnSpc>
          <a:spcPct val="100000"/>
        </a:lnSpc>
        <a:spcBef>
          <a:spcPct val="0"/>
        </a:spcBef>
        <a:buNone/>
        <a:defRPr sz="3600" b="1" kern="1200">
          <a:solidFill>
            <a:schemeClr val="accent4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30000"/>
        </a:lnSpc>
        <a:spcBef>
          <a:spcPts val="1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38480" indent="-206375" algn="l" defTabSz="914400" rtl="0" eaLnBrk="1" latinLnBrk="0" hangingPunct="1">
        <a:lnSpc>
          <a:spcPct val="130000"/>
        </a:lnSpc>
        <a:spcBef>
          <a:spcPct val="0"/>
        </a:spcBef>
        <a:buFont typeface="Arial" pitchFamily="34" charset="0"/>
        <a:buChar char="•"/>
        <a:defRPr sz="20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2pPr>
      <a:lvl3pPr marL="798830" indent="-161925" algn="l" defTabSz="914400" rtl="0" eaLnBrk="1" latinLnBrk="0" hangingPunct="1">
        <a:lnSpc>
          <a:spcPct val="130000"/>
        </a:lnSpc>
        <a:spcBef>
          <a:spcPct val="0"/>
        </a:spcBef>
        <a:buFont typeface="Arial" pitchFamily="34" charset="0"/>
        <a:buChar char="•"/>
        <a:defRPr sz="18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3pPr>
      <a:lvl4pPr marL="1030605" indent="-149225" algn="l" defTabSz="914400" rtl="0" eaLnBrk="1" latinLnBrk="0" hangingPunct="1">
        <a:lnSpc>
          <a:spcPct val="130000"/>
        </a:lnSpc>
        <a:spcBef>
          <a:spcPct val="0"/>
        </a:spcBef>
        <a:buFont typeface="Arial" pitchFamily="34" charset="0"/>
        <a:buChar char="•"/>
        <a:defRPr sz="16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4pPr>
      <a:lvl5pPr marL="1235075" indent="-127000" algn="l" defTabSz="914400" rtl="0" eaLnBrk="1" latinLnBrk="0" hangingPunct="1">
        <a:lnSpc>
          <a:spcPct val="130000"/>
        </a:lnSpc>
        <a:spcBef>
          <a:spcPct val="0"/>
        </a:spcBef>
        <a:buFont typeface="Arial" pitchFamily="34" charset="0"/>
        <a:buChar char="•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tags" Target="../tags/tag133.xml" /><Relationship Id="rId3" Type="http://schemas.openxmlformats.org/officeDocument/2006/relationships/tags" Target="../tags/tag134.xml" /><Relationship Id="rId4" Type="http://schemas.openxmlformats.org/officeDocument/2006/relationships/tags" Target="../tags/tag135.xml" /><Relationship Id="rId5" Type="http://schemas.openxmlformats.org/officeDocument/2006/relationships/tags" Target="../tags/tag136.xml" /><Relationship Id="rId6" Type="http://schemas.openxmlformats.org/officeDocument/2006/relationships/tags" Target="../tags/tag137.xml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4.xml" /><Relationship Id="rId10" Type="http://schemas.openxmlformats.org/officeDocument/2006/relationships/tags" Target="../tags/tag146.xml" /><Relationship Id="rId11" Type="http://schemas.openxmlformats.org/officeDocument/2006/relationships/tags" Target="../tags/tag147.xml" /><Relationship Id="rId12" Type="http://schemas.openxmlformats.org/officeDocument/2006/relationships/tags" Target="../tags/tag148.xml" /><Relationship Id="rId13" Type="http://schemas.openxmlformats.org/officeDocument/2006/relationships/tags" Target="../tags/tag149.xml" /><Relationship Id="rId14" Type="http://schemas.openxmlformats.org/officeDocument/2006/relationships/tags" Target="../tags/tag150.xml" /><Relationship Id="rId2" Type="http://schemas.openxmlformats.org/officeDocument/2006/relationships/tags" Target="../tags/tag138.xml" /><Relationship Id="rId3" Type="http://schemas.openxmlformats.org/officeDocument/2006/relationships/tags" Target="../tags/tag139.xml" /><Relationship Id="rId4" Type="http://schemas.openxmlformats.org/officeDocument/2006/relationships/tags" Target="../tags/tag140.xml" /><Relationship Id="rId5" Type="http://schemas.openxmlformats.org/officeDocument/2006/relationships/tags" Target="../tags/tag141.xml" /><Relationship Id="rId6" Type="http://schemas.openxmlformats.org/officeDocument/2006/relationships/tags" Target="../tags/tag142.xml" /><Relationship Id="rId7" Type="http://schemas.openxmlformats.org/officeDocument/2006/relationships/tags" Target="../tags/tag143.xml" /><Relationship Id="rId8" Type="http://schemas.openxmlformats.org/officeDocument/2006/relationships/tags" Target="../tags/tag144.xml" /><Relationship Id="rId9" Type="http://schemas.openxmlformats.org/officeDocument/2006/relationships/tags" Target="../tags/tag145.xml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Relationship Id="rId2" Type="http://schemas.openxmlformats.org/officeDocument/2006/relationships/tags" Target="../tags/tag151.xml" /><Relationship Id="rId3" Type="http://schemas.openxmlformats.org/officeDocument/2006/relationships/tags" Target="../tags/tag152.xml" /><Relationship Id="rId4" Type="http://schemas.openxmlformats.org/officeDocument/2006/relationships/tags" Target="../tags/tag153.xml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10" Type="http://schemas.openxmlformats.org/officeDocument/2006/relationships/tags" Target="../tags/tag162.xml" /><Relationship Id="rId11" Type="http://schemas.openxmlformats.org/officeDocument/2006/relationships/tags" Target="../tags/tag163.xml" /><Relationship Id="rId12" Type="http://schemas.openxmlformats.org/officeDocument/2006/relationships/tags" Target="../tags/tag164.xml" /><Relationship Id="rId13" Type="http://schemas.openxmlformats.org/officeDocument/2006/relationships/tags" Target="../tags/tag165.xml" /><Relationship Id="rId14" Type="http://schemas.openxmlformats.org/officeDocument/2006/relationships/tags" Target="../tags/tag166.xml" /><Relationship Id="rId2" Type="http://schemas.openxmlformats.org/officeDocument/2006/relationships/tags" Target="../tags/tag154.xml" /><Relationship Id="rId3" Type="http://schemas.openxmlformats.org/officeDocument/2006/relationships/tags" Target="../tags/tag155.xml" /><Relationship Id="rId4" Type="http://schemas.openxmlformats.org/officeDocument/2006/relationships/tags" Target="../tags/tag156.xml" /><Relationship Id="rId5" Type="http://schemas.openxmlformats.org/officeDocument/2006/relationships/tags" Target="../tags/tag157.xml" /><Relationship Id="rId6" Type="http://schemas.openxmlformats.org/officeDocument/2006/relationships/tags" Target="../tags/tag158.xml" /><Relationship Id="rId7" Type="http://schemas.openxmlformats.org/officeDocument/2006/relationships/tags" Target="../tags/tag159.xml" /><Relationship Id="rId8" Type="http://schemas.openxmlformats.org/officeDocument/2006/relationships/tags" Target="../tags/tag160.xml" /><Relationship Id="rId9" Type="http://schemas.openxmlformats.org/officeDocument/2006/relationships/tags" Target="../tags/tag161.xml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10" Type="http://schemas.openxmlformats.org/officeDocument/2006/relationships/tags" Target="../tags/tag175.xml" /><Relationship Id="rId11" Type="http://schemas.openxmlformats.org/officeDocument/2006/relationships/tags" Target="../tags/tag176.xml" /><Relationship Id="rId12" Type="http://schemas.openxmlformats.org/officeDocument/2006/relationships/tags" Target="../tags/tag177.xml" /><Relationship Id="rId13" Type="http://schemas.openxmlformats.org/officeDocument/2006/relationships/tags" Target="../tags/tag178.xml" /><Relationship Id="rId14" Type="http://schemas.openxmlformats.org/officeDocument/2006/relationships/tags" Target="../tags/tag179.xml" /><Relationship Id="rId15" Type="http://schemas.openxmlformats.org/officeDocument/2006/relationships/tags" Target="../tags/tag180.xml" /><Relationship Id="rId16" Type="http://schemas.openxmlformats.org/officeDocument/2006/relationships/tags" Target="../tags/tag181.xml" /><Relationship Id="rId17" Type="http://schemas.openxmlformats.org/officeDocument/2006/relationships/tags" Target="../tags/tag182.xml" /><Relationship Id="rId18" Type="http://schemas.openxmlformats.org/officeDocument/2006/relationships/tags" Target="../tags/tag183.xml" /><Relationship Id="rId19" Type="http://schemas.openxmlformats.org/officeDocument/2006/relationships/tags" Target="../tags/tag184.xml" /><Relationship Id="rId2" Type="http://schemas.openxmlformats.org/officeDocument/2006/relationships/tags" Target="../tags/tag167.xml" /><Relationship Id="rId20" Type="http://schemas.openxmlformats.org/officeDocument/2006/relationships/tags" Target="../tags/tag185.xml" /><Relationship Id="rId21" Type="http://schemas.openxmlformats.org/officeDocument/2006/relationships/tags" Target="../tags/tag186.xml" /><Relationship Id="rId3" Type="http://schemas.openxmlformats.org/officeDocument/2006/relationships/tags" Target="../tags/tag168.xml" /><Relationship Id="rId4" Type="http://schemas.openxmlformats.org/officeDocument/2006/relationships/tags" Target="../tags/tag169.xml" /><Relationship Id="rId5" Type="http://schemas.openxmlformats.org/officeDocument/2006/relationships/tags" Target="../tags/tag170.xml" /><Relationship Id="rId6" Type="http://schemas.openxmlformats.org/officeDocument/2006/relationships/tags" Target="../tags/tag171.xml" /><Relationship Id="rId7" Type="http://schemas.openxmlformats.org/officeDocument/2006/relationships/tags" Target="../tags/tag172.xml" /><Relationship Id="rId8" Type="http://schemas.openxmlformats.org/officeDocument/2006/relationships/tags" Target="../tags/tag173.xml" /><Relationship Id="rId9" Type="http://schemas.openxmlformats.org/officeDocument/2006/relationships/tags" Target="../tags/tag174.xml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10" Type="http://schemas.openxmlformats.org/officeDocument/2006/relationships/tags" Target="../tags/tag195.xml" /><Relationship Id="rId11" Type="http://schemas.openxmlformats.org/officeDocument/2006/relationships/tags" Target="../tags/tag196.xml" /><Relationship Id="rId12" Type="http://schemas.openxmlformats.org/officeDocument/2006/relationships/tags" Target="../tags/tag197.xml" /><Relationship Id="rId13" Type="http://schemas.openxmlformats.org/officeDocument/2006/relationships/tags" Target="../tags/tag198.xml" /><Relationship Id="rId14" Type="http://schemas.openxmlformats.org/officeDocument/2006/relationships/tags" Target="../tags/tag199.xml" /><Relationship Id="rId15" Type="http://schemas.openxmlformats.org/officeDocument/2006/relationships/tags" Target="../tags/tag200.xml" /><Relationship Id="rId16" Type="http://schemas.openxmlformats.org/officeDocument/2006/relationships/tags" Target="../tags/tag201.xml" /><Relationship Id="rId17" Type="http://schemas.openxmlformats.org/officeDocument/2006/relationships/tags" Target="../tags/tag202.xml" /><Relationship Id="rId2" Type="http://schemas.openxmlformats.org/officeDocument/2006/relationships/tags" Target="../tags/tag187.xml" /><Relationship Id="rId3" Type="http://schemas.openxmlformats.org/officeDocument/2006/relationships/tags" Target="../tags/tag188.xml" /><Relationship Id="rId4" Type="http://schemas.openxmlformats.org/officeDocument/2006/relationships/tags" Target="../tags/tag189.xml" /><Relationship Id="rId5" Type="http://schemas.openxmlformats.org/officeDocument/2006/relationships/tags" Target="../tags/tag190.xml" /><Relationship Id="rId6" Type="http://schemas.openxmlformats.org/officeDocument/2006/relationships/tags" Target="../tags/tag191.xml" /><Relationship Id="rId7" Type="http://schemas.openxmlformats.org/officeDocument/2006/relationships/tags" Target="../tags/tag192.xml" /><Relationship Id="rId8" Type="http://schemas.openxmlformats.org/officeDocument/2006/relationships/tags" Target="../tags/tag193.xml" /><Relationship Id="rId9" Type="http://schemas.openxmlformats.org/officeDocument/2006/relationships/tags" Target="../tags/tag194.xml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tags" Target="../tags/tag203.xml" /><Relationship Id="rId3" Type="http://schemas.openxmlformats.org/officeDocument/2006/relationships/tags" Target="../tags/tag204.xml" /><Relationship Id="rId4" Type="http://schemas.openxmlformats.org/officeDocument/2006/relationships/tags" Target="../tags/tag205.xml" /><Relationship Id="rId5" Type="http://schemas.openxmlformats.org/officeDocument/2006/relationships/tags" Target="../tags/tag206.xml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Relationship Id="rId2" Type="http://schemas.openxmlformats.org/officeDocument/2006/relationships/tags" Target="../tags/tag207.xml" /><Relationship Id="rId3" Type="http://schemas.openxmlformats.org/officeDocument/2006/relationships/tags" Target="../tags/tag208.xml" /><Relationship Id="rId4" Type="http://schemas.openxmlformats.org/officeDocument/2006/relationships/tags" Target="../tags/tag209.xml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tags" Target="../tags/tag210.xml" /><Relationship Id="rId3" Type="http://schemas.openxmlformats.org/officeDocument/2006/relationships/tags" Target="../tags/tag211.xml" /><Relationship Id="rId4" Type="http://schemas.openxmlformats.org/officeDocument/2006/relationships/tags" Target="../tags/tag212.xml" /><Relationship Id="rId5" Type="http://schemas.openxmlformats.org/officeDocument/2006/relationships/tags" Target="../tags/tag213.xml" /><Relationship Id="rId6" Type="http://schemas.openxmlformats.org/officeDocument/2006/relationships/tags" Target="../tags/tag214.xml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10" Type="http://schemas.openxmlformats.org/officeDocument/2006/relationships/tags" Target="../tags/tag223.xml" /><Relationship Id="rId11" Type="http://schemas.openxmlformats.org/officeDocument/2006/relationships/tags" Target="../tags/tag224.xml" /><Relationship Id="rId12" Type="http://schemas.openxmlformats.org/officeDocument/2006/relationships/tags" Target="../tags/tag225.xml" /><Relationship Id="rId13" Type="http://schemas.openxmlformats.org/officeDocument/2006/relationships/tags" Target="../tags/tag226.xml" /><Relationship Id="rId14" Type="http://schemas.openxmlformats.org/officeDocument/2006/relationships/tags" Target="../tags/tag227.xml" /><Relationship Id="rId15" Type="http://schemas.openxmlformats.org/officeDocument/2006/relationships/tags" Target="../tags/tag228.xml" /><Relationship Id="rId16" Type="http://schemas.openxmlformats.org/officeDocument/2006/relationships/tags" Target="../tags/tag229.xml" /><Relationship Id="rId17" Type="http://schemas.openxmlformats.org/officeDocument/2006/relationships/tags" Target="../tags/tag230.xml" /><Relationship Id="rId2" Type="http://schemas.openxmlformats.org/officeDocument/2006/relationships/tags" Target="../tags/tag215.xml" /><Relationship Id="rId3" Type="http://schemas.openxmlformats.org/officeDocument/2006/relationships/tags" Target="../tags/tag216.xml" /><Relationship Id="rId4" Type="http://schemas.openxmlformats.org/officeDocument/2006/relationships/tags" Target="../tags/tag217.xml" /><Relationship Id="rId5" Type="http://schemas.openxmlformats.org/officeDocument/2006/relationships/tags" Target="../tags/tag218.xml" /><Relationship Id="rId6" Type="http://schemas.openxmlformats.org/officeDocument/2006/relationships/tags" Target="../tags/tag219.xml" /><Relationship Id="rId7" Type="http://schemas.openxmlformats.org/officeDocument/2006/relationships/tags" Target="../tags/tag220.xml" /><Relationship Id="rId8" Type="http://schemas.openxmlformats.org/officeDocument/2006/relationships/tags" Target="../tags/tag221.xml" /><Relationship Id="rId9" Type="http://schemas.openxmlformats.org/officeDocument/2006/relationships/tags" Target="../tags/tag222.xml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10" Type="http://schemas.openxmlformats.org/officeDocument/2006/relationships/tags" Target="../tags/tag239.xml" /><Relationship Id="rId11" Type="http://schemas.openxmlformats.org/officeDocument/2006/relationships/tags" Target="../tags/tag240.xml" /><Relationship Id="rId12" Type="http://schemas.openxmlformats.org/officeDocument/2006/relationships/tags" Target="../tags/tag241.xml" /><Relationship Id="rId13" Type="http://schemas.openxmlformats.org/officeDocument/2006/relationships/tags" Target="../tags/tag242.xml" /><Relationship Id="rId2" Type="http://schemas.openxmlformats.org/officeDocument/2006/relationships/tags" Target="../tags/tag231.xml" /><Relationship Id="rId3" Type="http://schemas.openxmlformats.org/officeDocument/2006/relationships/tags" Target="../tags/tag232.xml" /><Relationship Id="rId4" Type="http://schemas.openxmlformats.org/officeDocument/2006/relationships/tags" Target="../tags/tag233.xml" /><Relationship Id="rId5" Type="http://schemas.openxmlformats.org/officeDocument/2006/relationships/tags" Target="../tags/tag234.xml" /><Relationship Id="rId6" Type="http://schemas.openxmlformats.org/officeDocument/2006/relationships/tags" Target="../tags/tag235.xml" /><Relationship Id="rId7" Type="http://schemas.openxmlformats.org/officeDocument/2006/relationships/tags" Target="../tags/tag236.xml" /><Relationship Id="rId8" Type="http://schemas.openxmlformats.org/officeDocument/2006/relationships/tags" Target="../tags/tag237.xml" /><Relationship Id="rId9" Type="http://schemas.openxmlformats.org/officeDocument/2006/relationships/tags" Target="../tags/tag238.xml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Relationship Id="rId2" Type="http://schemas.openxmlformats.org/officeDocument/2006/relationships/tags" Target="../tags/tag243.xml" /><Relationship Id="rId3" Type="http://schemas.openxmlformats.org/officeDocument/2006/relationships/tags" Target="../tags/tag244.xml" /><Relationship Id="rId4" Type="http://schemas.openxmlformats.org/officeDocument/2006/relationships/tags" Target="../tags/tag245.xml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10" Type="http://schemas.openxmlformats.org/officeDocument/2006/relationships/tags" Target="../tags/tag254.xml" /><Relationship Id="rId11" Type="http://schemas.openxmlformats.org/officeDocument/2006/relationships/tags" Target="../tags/tag255.xml" /><Relationship Id="rId12" Type="http://schemas.openxmlformats.org/officeDocument/2006/relationships/tags" Target="../tags/tag256.xml" /><Relationship Id="rId13" Type="http://schemas.openxmlformats.org/officeDocument/2006/relationships/tags" Target="../tags/tag257.xml" /><Relationship Id="rId14" Type="http://schemas.openxmlformats.org/officeDocument/2006/relationships/tags" Target="../tags/tag258.xml" /><Relationship Id="rId2" Type="http://schemas.openxmlformats.org/officeDocument/2006/relationships/tags" Target="../tags/tag246.xml" /><Relationship Id="rId3" Type="http://schemas.openxmlformats.org/officeDocument/2006/relationships/tags" Target="../tags/tag247.xml" /><Relationship Id="rId4" Type="http://schemas.openxmlformats.org/officeDocument/2006/relationships/tags" Target="../tags/tag248.xml" /><Relationship Id="rId5" Type="http://schemas.openxmlformats.org/officeDocument/2006/relationships/tags" Target="../tags/tag249.xml" /><Relationship Id="rId6" Type="http://schemas.openxmlformats.org/officeDocument/2006/relationships/tags" Target="../tags/tag250.xml" /><Relationship Id="rId7" Type="http://schemas.openxmlformats.org/officeDocument/2006/relationships/tags" Target="../tags/tag251.xml" /><Relationship Id="rId8" Type="http://schemas.openxmlformats.org/officeDocument/2006/relationships/tags" Target="../tags/tag252.xml" /><Relationship Id="rId9" Type="http://schemas.openxmlformats.org/officeDocument/2006/relationships/tags" Target="../tags/tag253.xml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298055064023006041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4" name="标题"/>
          <p:cNvSpPr>
            <a:spLocks noGrp="1"/>
          </p:cNvSpPr>
          <p:nvPr>
            <p:ph type="ctrTitle"/>
            <p:custDataLst>
              <p:tags r:id="rId2"/>
            </p:custDataLst>
          </p:nvPr>
        </p:nvSpPr>
        <p:spPr>
          <a:xfrm>
            <a:off x="838200" y="2131488"/>
            <a:ext cx="8708376" cy="1800000"/>
          </a:xfrm>
        </p:spPr>
        <p:txBody>
          <a:bodyPr/>
          <a:lstStyle/>
          <a:p>
            <a:r>
              <a:rPr lang="zh-CN" altLang="en-US"/>
              <a:t>偏头痛状态的护理查房</a:t>
            </a:r>
            <a:endParaRPr lang="zh-CN" altLang="en-US"/>
          </a:p>
        </p:txBody>
      </p:sp>
      <p:sp>
        <p:nvSpPr>
          <p:cNvPr id="6" name="公司名"/>
          <p:cNvSpPr>
            <a:spLocks noGrp="1"/>
          </p:cNvSpPr>
          <p:nvPr>
            <p:ph type="body" sz="quarter" idx="13"/>
            <p:custDataLst>
              <p:tags r:id="rId3"/>
            </p:custDataLst>
          </p:nvPr>
        </p:nvSpPr>
        <p:spPr>
          <a:xfrm>
            <a:off x="842642" y="5230368"/>
            <a:ext cx="2743199" cy="976128"/>
          </a:xfrm>
        </p:spPr>
        <p:txBody>
          <a:bodyPr/>
          <a:lstStyle/>
          <a:p>
            <a:r>
              <a:rPr lang="en-US" altLang="zh-CN"/>
              <a:t>YOUR LOGO</a:t>
            </a:r>
            <a:endParaRPr lang="zh-CN" altLang="en-US"/>
          </a:p>
        </p:txBody>
      </p:sp>
      <p:sp>
        <p:nvSpPr>
          <p:cNvPr id="7" name="日期时间"/>
          <p:cNvSpPr>
            <a:spLocks noGrp="1"/>
          </p:cNvSpPr>
          <p:nvPr>
            <p:ph type="body" sz="quarter" idx="14"/>
            <p:custDataLst>
              <p:tags r:id="rId4"/>
            </p:custDataLst>
          </p:nvPr>
        </p:nvSpPr>
        <p:spPr>
          <a:xfrm>
            <a:off x="3360716" y="4168127"/>
            <a:ext cx="2950805" cy="976128"/>
          </a:xfrm>
        </p:spPr>
        <p:txBody>
          <a:bodyPr/>
          <a:lstStyle/>
          <a:p>
            <a:r>
              <a:rPr lang="zh-CN" altLang="en-US"/>
              <a:t>汇报时间：</a:t>
            </a:r>
            <a:r>
              <a:rPr lang="en-US" altLang="zh-CN"/>
              <a:t>20XX/XX/XX</a:t>
            </a:r>
            <a:endParaRPr lang="en-US" altLang="zh-CN"/>
          </a:p>
        </p:txBody>
      </p:sp>
      <p:sp>
        <p:nvSpPr>
          <p:cNvPr id="10" name="署名"/>
          <p:cNvSpPr>
            <a:spLocks noGrp="1"/>
          </p:cNvSpPr>
          <p:nvPr>
            <p:ph type="body" sz="quarter" idx="17"/>
            <p:custDataLst>
              <p:tags r:id="rId5"/>
            </p:custDataLst>
          </p:nvPr>
        </p:nvSpPr>
        <p:spPr>
          <a:xfrm>
            <a:off x="838200" y="4168895"/>
            <a:ext cx="2463645" cy="976128"/>
          </a:xfrm>
        </p:spPr>
        <p:txBody>
          <a:bodyPr>
            <a:normAutofit/>
          </a:bodyPr>
          <a:lstStyle/>
          <a:p>
            <a:r>
              <a:rPr lang="zh-CN" altLang="en-US"/>
              <a:t>汇报人：刀客特万</a:t>
            </a:r>
            <a:endParaRPr lang="zh-CN" altLang="en-US"/>
          </a:p>
        </p:txBody>
      </p:sp>
    </p:spTree>
    <p:custDataLst>
      <p:tags r:id="rId6"/>
    </p:custDataLst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6" name="序号"/>
          <p:cNvSpPr txBox="1"/>
          <p:nvPr>
            <p:custDataLst>
              <p:tags r:id="rId2"/>
            </p:custDataLst>
          </p:nvPr>
        </p:nvSpPr>
        <p:spPr>
          <a:xfrm>
            <a:off x="6299200" y="733425"/>
            <a:ext cx="575945" cy="575945"/>
          </a:xfrm>
          <a:prstGeom prst="roundRect">
            <a:avLst>
              <a:gd name="adj" fmla="val 50000"/>
            </a:avLst>
          </a:prstGeom>
          <a:solidFill>
            <a:schemeClr val="accent3"/>
          </a:solidFill>
        </p:spPr>
        <p:txBody>
          <a:bodyPr wrap="square" lIns="0" tIns="0" rIns="0" bIns="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</a:pPr>
            <a:r>
              <a:rPr lang="en-US" sz="2400" b="1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1</a:t>
            </a:r>
            <a:endParaRPr lang="en-US" sz="2400" b="1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7" name="项标题"/>
          <p:cNvSpPr txBox="1"/>
          <p:nvPr>
            <p:custDataLst>
              <p:tags r:id="rId3"/>
            </p:custDataLst>
          </p:nvPr>
        </p:nvSpPr>
        <p:spPr>
          <a:xfrm>
            <a:off x="7138670" y="805180"/>
            <a:ext cx="4684395" cy="822960"/>
          </a:xfrm>
          <a:prstGeom prst="rect">
            <a:avLst/>
          </a:prstGeom>
          <a:noFill/>
        </p:spPr>
        <p:txBody>
          <a:bodyPr wrap="square" lIns="0" tIns="0" rIns="0" bIns="0" rtlCol="0" anchor="t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</a:pPr>
            <a:r>
              <a:rPr lang="zh-CN" altLang="en-US" sz="2800" b="1" spc="300">
                <a:solidFill>
                  <a:schemeClr val="accent4"/>
                </a:solidFill>
                <a:latin typeface="+mj-ea"/>
                <a:ea typeface="+mj-ea"/>
              </a:rPr>
              <a:t>偏头痛相关知识</a:t>
            </a:r>
            <a:endParaRPr lang="zh-CN" altLang="en-US" sz="2800" b="1" spc="300">
              <a:solidFill>
                <a:schemeClr val="accent4"/>
              </a:solidFill>
              <a:latin typeface="+mj-ea"/>
              <a:ea typeface="+mj-ea"/>
            </a:endParaRPr>
          </a:p>
        </p:txBody>
      </p:sp>
      <p:sp>
        <p:nvSpPr>
          <p:cNvPr id="11" name="序号"/>
          <p:cNvSpPr txBox="1"/>
          <p:nvPr>
            <p:custDataLst>
              <p:tags r:id="rId4"/>
            </p:custDataLst>
          </p:nvPr>
        </p:nvSpPr>
        <p:spPr>
          <a:xfrm>
            <a:off x="6299200" y="1903095"/>
            <a:ext cx="575945" cy="575945"/>
          </a:xfrm>
          <a:prstGeom prst="roundRect">
            <a:avLst>
              <a:gd name="adj" fmla="val 50000"/>
            </a:avLst>
          </a:prstGeom>
          <a:solidFill>
            <a:schemeClr val="accent3"/>
          </a:solidFill>
        </p:spPr>
        <p:txBody>
          <a:bodyPr wrap="square" lIns="0" tIns="0" rIns="0" bIns="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</a:pPr>
            <a:r>
              <a:rPr lang="en-US" sz="2400" b="1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2</a:t>
            </a:r>
            <a:endParaRPr lang="en-US" sz="2400" b="1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2" name="项标题"/>
          <p:cNvSpPr txBox="1"/>
          <p:nvPr>
            <p:custDataLst>
              <p:tags r:id="rId5"/>
            </p:custDataLst>
          </p:nvPr>
        </p:nvSpPr>
        <p:spPr>
          <a:xfrm>
            <a:off x="7138670" y="1974850"/>
            <a:ext cx="4684395" cy="824230"/>
          </a:xfrm>
          <a:prstGeom prst="rect">
            <a:avLst/>
          </a:prstGeom>
          <a:noFill/>
        </p:spPr>
        <p:txBody>
          <a:bodyPr wrap="square" lIns="0" tIns="0" rIns="0" bIns="0" rtlCol="0" anchor="t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</a:pPr>
            <a:r>
              <a:rPr lang="zh-CN" altLang="en-US" sz="2800" b="1" spc="300">
                <a:solidFill>
                  <a:schemeClr val="accent4"/>
                </a:solidFill>
                <a:latin typeface="+mj-ea"/>
                <a:ea typeface="+mj-ea"/>
              </a:rPr>
              <a:t>病例汇报</a:t>
            </a:r>
            <a:endParaRPr lang="zh-CN" altLang="en-US" sz="2800" b="1" spc="300">
              <a:solidFill>
                <a:schemeClr val="accent4"/>
              </a:solidFill>
              <a:latin typeface="+mj-ea"/>
              <a:ea typeface="+mj-ea"/>
            </a:endParaRPr>
          </a:p>
        </p:txBody>
      </p:sp>
      <p:sp>
        <p:nvSpPr>
          <p:cNvPr id="14" name="序号"/>
          <p:cNvSpPr txBox="1"/>
          <p:nvPr>
            <p:custDataLst>
              <p:tags r:id="rId6"/>
            </p:custDataLst>
          </p:nvPr>
        </p:nvSpPr>
        <p:spPr>
          <a:xfrm>
            <a:off x="6299200" y="3074035"/>
            <a:ext cx="575945" cy="575945"/>
          </a:xfrm>
          <a:prstGeom prst="roundRect">
            <a:avLst>
              <a:gd name="adj" fmla="val 50000"/>
            </a:avLst>
          </a:prstGeom>
          <a:solidFill>
            <a:schemeClr val="accent3"/>
          </a:solidFill>
        </p:spPr>
        <p:txBody>
          <a:bodyPr wrap="square" lIns="0" tIns="0" rIns="0" bIns="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</a:pPr>
            <a:r>
              <a:rPr lang="en-US" sz="2400" b="1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3</a:t>
            </a:r>
            <a:endParaRPr lang="en-US" sz="2400" b="1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5" name="项标题"/>
          <p:cNvSpPr txBox="1"/>
          <p:nvPr>
            <p:custDataLst>
              <p:tags r:id="rId7"/>
            </p:custDataLst>
          </p:nvPr>
        </p:nvSpPr>
        <p:spPr>
          <a:xfrm>
            <a:off x="7138670" y="3145790"/>
            <a:ext cx="4684395" cy="824230"/>
          </a:xfrm>
          <a:prstGeom prst="rect">
            <a:avLst/>
          </a:prstGeom>
          <a:noFill/>
        </p:spPr>
        <p:txBody>
          <a:bodyPr wrap="square" lIns="0" tIns="0" rIns="0" bIns="0" rtlCol="0" anchor="t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</a:pPr>
            <a:r>
              <a:rPr lang="zh-CN" altLang="en-US" sz="2800" b="1" spc="300">
                <a:solidFill>
                  <a:schemeClr val="accent4"/>
                </a:solidFill>
                <a:latin typeface="+mj-ea"/>
                <a:ea typeface="+mj-ea"/>
              </a:rPr>
              <a:t>护理诊断</a:t>
            </a:r>
            <a:endParaRPr lang="zh-CN" altLang="en-US" sz="2800" b="1" spc="300">
              <a:solidFill>
                <a:schemeClr val="accent4"/>
              </a:solidFill>
              <a:latin typeface="+mj-ea"/>
              <a:ea typeface="+mj-ea"/>
            </a:endParaRPr>
          </a:p>
        </p:txBody>
      </p:sp>
      <p:sp>
        <p:nvSpPr>
          <p:cNvPr id="17" name="序号"/>
          <p:cNvSpPr txBox="1"/>
          <p:nvPr>
            <p:custDataLst>
              <p:tags r:id="rId8"/>
            </p:custDataLst>
          </p:nvPr>
        </p:nvSpPr>
        <p:spPr>
          <a:xfrm>
            <a:off x="6299200" y="4244975"/>
            <a:ext cx="575945" cy="575945"/>
          </a:xfrm>
          <a:prstGeom prst="roundRect">
            <a:avLst>
              <a:gd name="adj" fmla="val 50000"/>
            </a:avLst>
          </a:prstGeom>
          <a:solidFill>
            <a:schemeClr val="accent3"/>
          </a:solidFill>
        </p:spPr>
        <p:txBody>
          <a:bodyPr wrap="square" lIns="0" tIns="0" rIns="0" bIns="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</a:pPr>
            <a:r>
              <a:rPr lang="en-US" sz="2400" b="1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4</a:t>
            </a:r>
            <a:endParaRPr lang="en-US" sz="2400" b="1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8" name="项标题"/>
          <p:cNvSpPr txBox="1"/>
          <p:nvPr>
            <p:custDataLst>
              <p:tags r:id="rId9"/>
            </p:custDataLst>
          </p:nvPr>
        </p:nvSpPr>
        <p:spPr>
          <a:xfrm>
            <a:off x="7138670" y="4317365"/>
            <a:ext cx="4684395" cy="824230"/>
          </a:xfrm>
          <a:prstGeom prst="rect">
            <a:avLst/>
          </a:prstGeom>
          <a:noFill/>
        </p:spPr>
        <p:txBody>
          <a:bodyPr wrap="square" lIns="0" tIns="0" rIns="0" bIns="0" rtlCol="0" anchor="t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</a:pPr>
            <a:r>
              <a:rPr lang="zh-CN" altLang="en-US" sz="2800" b="1" spc="300">
                <a:solidFill>
                  <a:schemeClr val="accent4"/>
                </a:solidFill>
                <a:latin typeface="+mj-ea"/>
                <a:ea typeface="+mj-ea"/>
              </a:rPr>
              <a:t>护理措施</a:t>
            </a:r>
            <a:endParaRPr lang="zh-CN" altLang="en-US" sz="2800" b="1" spc="300">
              <a:solidFill>
                <a:schemeClr val="accent4"/>
              </a:solidFill>
              <a:latin typeface="+mj-ea"/>
              <a:ea typeface="+mj-ea"/>
            </a:endParaRPr>
          </a:p>
        </p:txBody>
      </p:sp>
      <p:sp>
        <p:nvSpPr>
          <p:cNvPr id="4" name="标题"/>
          <p:cNvSpPr>
            <a:spLocks noGrp="1"/>
          </p:cNvSpPr>
          <p:nvPr>
            <p:ph type="title"/>
            <p:custDataLst>
              <p:tags r:id="rId10"/>
            </p:custDataLst>
          </p:nvPr>
        </p:nvSpPr>
        <p:spPr>
          <a:xfrm>
            <a:off x="1226820" y="2446668"/>
            <a:ext cx="2880000" cy="1081088"/>
          </a:xfrm>
        </p:spPr>
        <p:txBody>
          <a:bodyPr/>
          <a:lstStyle/>
          <a:p>
            <a:r>
              <a:rPr lang="zh-CN" altLang="en-US">
                <a:solidFill>
                  <a:schemeClr val="lt1">
                    <a:lumMod val="100000"/>
                  </a:schemeClr>
                </a:solidFill>
              </a:rPr>
              <a:t>目录</a:t>
            </a:r>
            <a:endParaRPr lang="zh-CN" altLang="en-US">
              <a:solidFill>
                <a:schemeClr val="lt1">
                  <a:lumMod val="100000"/>
                </a:schemeClr>
              </a:solidFill>
            </a:endParaRPr>
          </a:p>
        </p:txBody>
      </p:sp>
      <p:sp>
        <p:nvSpPr>
          <p:cNvPr id="5" name="副标题"/>
          <p:cNvSpPr>
            <a:spLocks noGrp="1"/>
          </p:cNvSpPr>
          <p:nvPr>
            <p:ph type="body" idx="1"/>
            <p:custDataLst>
              <p:tags r:id="rId11"/>
            </p:custDataLst>
          </p:nvPr>
        </p:nvSpPr>
        <p:spPr>
          <a:xfrm>
            <a:off x="1226821" y="3616668"/>
            <a:ext cx="2880000" cy="504000"/>
          </a:xfrm>
        </p:spPr>
        <p:txBody>
          <a:bodyPr/>
          <a:lstStyle/>
          <a:p>
            <a:r>
              <a:rPr lang="en-US" altLang="zh-CN">
                <a:solidFill>
                  <a:schemeClr val="lt1">
                    <a:lumMod val="100000"/>
                  </a:schemeClr>
                </a:solidFill>
              </a:rPr>
              <a:t>CONTENTS</a:t>
            </a:r>
            <a:endParaRPr lang="zh-CN" altLang="en-US">
              <a:solidFill>
                <a:schemeClr val="lt1">
                  <a:lumMod val="100000"/>
                </a:schemeClr>
              </a:solidFill>
            </a:endParaRPr>
          </a:p>
        </p:txBody>
      </p:sp>
      <p:sp>
        <p:nvSpPr>
          <p:cNvPr id="3" name="序号"/>
          <p:cNvSpPr txBox="1"/>
          <p:nvPr>
            <p:custDataLst>
              <p:tags r:id="rId12"/>
            </p:custDataLst>
          </p:nvPr>
        </p:nvSpPr>
        <p:spPr>
          <a:xfrm>
            <a:off x="6299200" y="5415915"/>
            <a:ext cx="575945" cy="575945"/>
          </a:xfrm>
          <a:prstGeom prst="roundRect">
            <a:avLst>
              <a:gd name="adj" fmla="val 50000"/>
            </a:avLst>
          </a:prstGeom>
          <a:solidFill>
            <a:schemeClr val="accent3"/>
          </a:solidFill>
        </p:spPr>
        <p:txBody>
          <a:bodyPr wrap="square" lIns="0" tIns="0" rIns="0" bIns="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</a:pPr>
            <a:r>
              <a:rPr lang="en-US" sz="2400" b="1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5</a:t>
            </a:r>
            <a:endParaRPr lang="en-US" sz="2400" b="1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8" name="项标题"/>
          <p:cNvSpPr txBox="1"/>
          <p:nvPr>
            <p:custDataLst>
              <p:tags r:id="rId13"/>
            </p:custDataLst>
          </p:nvPr>
        </p:nvSpPr>
        <p:spPr>
          <a:xfrm>
            <a:off x="7138670" y="5488305"/>
            <a:ext cx="4684395" cy="824230"/>
          </a:xfrm>
          <a:prstGeom prst="rect">
            <a:avLst/>
          </a:prstGeom>
          <a:noFill/>
        </p:spPr>
        <p:txBody>
          <a:bodyPr wrap="square" lIns="0" tIns="0" rIns="0" bIns="0" rtlCol="0" anchor="t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</a:pPr>
            <a:r>
              <a:rPr lang="zh-CN" altLang="en-US" sz="2800" b="1" spc="300">
                <a:solidFill>
                  <a:schemeClr val="accent4"/>
                </a:solidFill>
                <a:latin typeface="+mj-ea"/>
                <a:ea typeface="+mj-ea"/>
              </a:rPr>
              <a:t>健康宣教</a:t>
            </a:r>
            <a:endParaRPr lang="zh-CN" altLang="en-US" sz="2800" b="1" spc="300">
              <a:solidFill>
                <a:schemeClr val="accent4"/>
              </a:solidFill>
              <a:latin typeface="+mj-ea"/>
              <a:ea typeface="+mj-ea"/>
            </a:endParaRPr>
          </a:p>
        </p:txBody>
      </p:sp>
    </p:spTree>
    <p:custDataLst>
      <p:tags r:id="rId14"/>
    </p:custDataLst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4" name="标题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1526400" y="3137808"/>
            <a:ext cx="9144000" cy="2006395"/>
          </a:xfrm>
        </p:spPr>
        <p:txBody>
          <a:bodyPr/>
          <a:lstStyle/>
          <a:p>
            <a:r>
              <a:rPr lang="zh-CN" altLang="en-US"/>
              <a:t>偏头痛相关知识</a:t>
            </a:r>
            <a:endParaRPr lang="zh-CN" altLang="en-US"/>
          </a:p>
        </p:txBody>
      </p:sp>
      <p:sp>
        <p:nvSpPr>
          <p:cNvPr id="6" name="节编号"/>
          <p:cNvSpPr>
            <a:spLocks noGrp="1"/>
          </p:cNvSpPr>
          <p:nvPr>
            <p:ph type="body" sz="quarter" idx="13"/>
            <p:custDataLst>
              <p:tags r:id="rId3"/>
            </p:custDataLst>
          </p:nvPr>
        </p:nvSpPr>
        <p:spPr>
          <a:xfrm>
            <a:off x="1524000" y="728330"/>
            <a:ext cx="9144000" cy="2203901"/>
          </a:xfrm>
        </p:spPr>
        <p:txBody>
          <a:bodyPr/>
          <a:lstStyle/>
          <a:p>
            <a:r>
              <a:rPr lang="en-US" altLang="zh-CN"/>
              <a:t>PART ONE</a:t>
            </a:r>
            <a:endParaRPr lang="en-US" altLang="zh-CN"/>
          </a:p>
        </p:txBody>
      </p:sp>
    </p:spTree>
    <p:custDataLst>
      <p:tags r:id="rId4"/>
    </p:custDataLst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偏头痛的病因</a:t>
            </a:r>
            <a:endParaRPr lang="zh-CN" altLang="en-US"/>
          </a:p>
        </p:txBody>
      </p:sp>
      <p:sp>
        <p:nvSpPr>
          <p:cNvPr id="6" name="矩形 5"/>
          <p:cNvSpPr/>
          <p:nvPr>
            <p:custDataLst>
              <p:tags r:id="rId2"/>
            </p:custDataLst>
          </p:nvPr>
        </p:nvSpPr>
        <p:spPr>
          <a:xfrm>
            <a:off x="838200" y="2519143"/>
            <a:ext cx="2481628" cy="2509934"/>
          </a:xfrm>
          <a:prstGeom prst="rect">
            <a:avLst/>
          </a:prstGeom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  <a:sym typeface="Arial" pitchFamily="34" charset="0"/>
            </a:endParaRPr>
          </a:p>
        </p:txBody>
      </p:sp>
      <p:sp>
        <p:nvSpPr>
          <p:cNvPr id="11" name="矩形 10"/>
          <p:cNvSpPr/>
          <p:nvPr>
            <p:custDataLst>
              <p:tags r:id="rId3"/>
            </p:custDataLst>
          </p:nvPr>
        </p:nvSpPr>
        <p:spPr>
          <a:xfrm>
            <a:off x="1178143" y="2513640"/>
            <a:ext cx="509536" cy="264203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6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  <a:sym typeface="Arial" pitchFamily="34" charset="0"/>
            </a:endParaRPr>
          </a:p>
        </p:txBody>
      </p:sp>
      <p:sp>
        <p:nvSpPr>
          <p:cNvPr id="16" name="TextBox 2"/>
          <p:cNvSpPr txBox="1"/>
          <p:nvPr>
            <p:custDataLst>
              <p:tags r:id="rId4"/>
            </p:custDataLst>
          </p:nvPr>
        </p:nvSpPr>
        <p:spPr>
          <a:xfrm>
            <a:off x="986772" y="3068798"/>
            <a:ext cx="2184713" cy="1764137"/>
          </a:xfrm>
          <a:prstGeom prst="rect">
            <a:avLst/>
          </a:prstGeom>
          <a:noFill/>
        </p:spPr>
        <p:txBody>
          <a:bodyPr wrap="square" rtlCol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lang="zh-CN" altLang="en-US" sz="2000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charset="-122"/>
                <a:sym typeface="Arial" pitchFamily="34" charset="0"/>
              </a:rPr>
              <a:t>遗传因素：约60%的偏头痛患者有家族史</a:t>
            </a:r>
            <a:endParaRPr lang="zh-CN" altLang="en-US" sz="2000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charset="-122"/>
              <a:sym typeface="Arial" pitchFamily="34" charset="0"/>
            </a:endParaRPr>
          </a:p>
        </p:txBody>
      </p:sp>
      <p:sp>
        <p:nvSpPr>
          <p:cNvPr id="7" name="矩形 6"/>
          <p:cNvSpPr/>
          <p:nvPr>
            <p:custDataLst>
              <p:tags r:id="rId5"/>
            </p:custDataLst>
          </p:nvPr>
        </p:nvSpPr>
        <p:spPr>
          <a:xfrm>
            <a:off x="3521057" y="2519143"/>
            <a:ext cx="2481628" cy="2509934"/>
          </a:xfrm>
          <a:prstGeom prst="rect">
            <a:avLst/>
          </a:prstGeom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  <a:sym typeface="Arial" pitchFamily="34" charset="0"/>
            </a:endParaRPr>
          </a:p>
        </p:txBody>
      </p:sp>
      <p:sp>
        <p:nvSpPr>
          <p:cNvPr id="12" name="矩形 11"/>
          <p:cNvSpPr/>
          <p:nvPr>
            <p:custDataLst>
              <p:tags r:id="rId6"/>
            </p:custDataLst>
          </p:nvPr>
        </p:nvSpPr>
        <p:spPr>
          <a:xfrm>
            <a:off x="3879342" y="2513640"/>
            <a:ext cx="509536" cy="264203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6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  <a:sym typeface="Arial" pitchFamily="34" charset="0"/>
            </a:endParaRPr>
          </a:p>
        </p:txBody>
      </p:sp>
      <p:sp>
        <p:nvSpPr>
          <p:cNvPr id="18" name="TextBox 2"/>
          <p:cNvSpPr txBox="1"/>
          <p:nvPr>
            <p:custDataLst>
              <p:tags r:id="rId7"/>
            </p:custDataLst>
          </p:nvPr>
        </p:nvSpPr>
        <p:spPr>
          <a:xfrm>
            <a:off x="3669017" y="3068798"/>
            <a:ext cx="2184713" cy="1764137"/>
          </a:xfrm>
          <a:prstGeom prst="rect">
            <a:avLst/>
          </a:prstGeom>
          <a:noFill/>
        </p:spPr>
        <p:txBody>
          <a:bodyPr wrap="square" rtlCol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lang="zh-CN" altLang="en-US" sz="2000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charset="-122"/>
                <a:sym typeface="Arial" pitchFamily="34" charset="0"/>
              </a:rPr>
              <a:t>精神因素：如紧张、抑郁、焦虑等情绪变化可诱发偏头痛</a:t>
            </a:r>
            <a:endParaRPr lang="zh-CN" altLang="en-US" sz="2000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charset="-122"/>
              <a:sym typeface="Arial" pitchFamily="34" charset="0"/>
            </a:endParaRPr>
          </a:p>
        </p:txBody>
      </p:sp>
      <p:sp>
        <p:nvSpPr>
          <p:cNvPr id="34" name="矩形 33"/>
          <p:cNvSpPr/>
          <p:nvPr>
            <p:custDataLst>
              <p:tags r:id="rId8"/>
            </p:custDataLst>
          </p:nvPr>
        </p:nvSpPr>
        <p:spPr>
          <a:xfrm>
            <a:off x="6199634" y="2519143"/>
            <a:ext cx="2481628" cy="2509934"/>
          </a:xfrm>
          <a:prstGeom prst="rect">
            <a:avLst/>
          </a:prstGeom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  <a:sym typeface="Arial" pitchFamily="34" charset="0"/>
            </a:endParaRPr>
          </a:p>
        </p:txBody>
      </p:sp>
      <p:sp>
        <p:nvSpPr>
          <p:cNvPr id="38" name="矩形 37"/>
          <p:cNvSpPr/>
          <p:nvPr>
            <p:custDataLst>
              <p:tags r:id="rId9"/>
            </p:custDataLst>
          </p:nvPr>
        </p:nvSpPr>
        <p:spPr>
          <a:xfrm>
            <a:off x="6539576" y="2513640"/>
            <a:ext cx="509536" cy="264203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6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  <a:sym typeface="Arial" pitchFamily="34" charset="0"/>
            </a:endParaRPr>
          </a:p>
        </p:txBody>
      </p:sp>
      <p:sp>
        <p:nvSpPr>
          <p:cNvPr id="42" name="TextBox 2"/>
          <p:cNvSpPr txBox="1"/>
          <p:nvPr>
            <p:custDataLst>
              <p:tags r:id="rId10"/>
            </p:custDataLst>
          </p:nvPr>
        </p:nvSpPr>
        <p:spPr>
          <a:xfrm>
            <a:off x="6348206" y="3068798"/>
            <a:ext cx="2184713" cy="1764137"/>
          </a:xfrm>
          <a:prstGeom prst="rect">
            <a:avLst/>
          </a:prstGeom>
          <a:noFill/>
        </p:spPr>
        <p:txBody>
          <a:bodyPr wrap="square" rtlCol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lang="zh-CN" altLang="en-US" sz="2000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charset="-122"/>
                <a:sym typeface="Arial" pitchFamily="34" charset="0"/>
              </a:rPr>
              <a:t>饮食因素：某些食物如巧克力、奶酪等可诱发偏头痛</a:t>
            </a:r>
            <a:endParaRPr lang="zh-CN" altLang="en-US" sz="2000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charset="-122"/>
              <a:sym typeface="Arial" pitchFamily="34" charset="0"/>
            </a:endParaRPr>
          </a:p>
        </p:txBody>
      </p:sp>
      <p:sp>
        <p:nvSpPr>
          <p:cNvPr id="35" name="矩形 34"/>
          <p:cNvSpPr/>
          <p:nvPr>
            <p:custDataLst>
              <p:tags r:id="rId11"/>
            </p:custDataLst>
          </p:nvPr>
        </p:nvSpPr>
        <p:spPr>
          <a:xfrm>
            <a:off x="8872708" y="2519143"/>
            <a:ext cx="2481628" cy="2509934"/>
          </a:xfrm>
          <a:prstGeom prst="rect">
            <a:avLst/>
          </a:prstGeom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  <a:sym typeface="Arial" pitchFamily="34" charset="0"/>
            </a:endParaRPr>
          </a:p>
        </p:txBody>
      </p:sp>
      <p:sp>
        <p:nvSpPr>
          <p:cNvPr id="39" name="矩形 38"/>
          <p:cNvSpPr/>
          <p:nvPr>
            <p:custDataLst>
              <p:tags r:id="rId12"/>
            </p:custDataLst>
          </p:nvPr>
        </p:nvSpPr>
        <p:spPr>
          <a:xfrm>
            <a:off x="9230993" y="2513640"/>
            <a:ext cx="509536" cy="264203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6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  <a:sym typeface="Arial" pitchFamily="34" charset="0"/>
            </a:endParaRPr>
          </a:p>
        </p:txBody>
      </p:sp>
      <p:sp>
        <p:nvSpPr>
          <p:cNvPr id="43" name="TextBox 2"/>
          <p:cNvSpPr txBox="1"/>
          <p:nvPr>
            <p:custDataLst>
              <p:tags r:id="rId13"/>
            </p:custDataLst>
          </p:nvPr>
        </p:nvSpPr>
        <p:spPr>
          <a:xfrm>
            <a:off x="9021280" y="3068798"/>
            <a:ext cx="2184713" cy="1764137"/>
          </a:xfrm>
          <a:prstGeom prst="rect">
            <a:avLst/>
          </a:prstGeom>
          <a:noFill/>
        </p:spPr>
        <p:txBody>
          <a:bodyPr wrap="square" rtlCol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lang="zh-CN" altLang="en-US" sz="2000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charset="-122"/>
                <a:sym typeface="Arial" pitchFamily="34" charset="0"/>
              </a:rPr>
              <a:t>气候变化：如气压变化、湿度变化等环境因素也可诱发偏头痛</a:t>
            </a:r>
            <a:endParaRPr lang="zh-CN" altLang="en-US" sz="2000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charset="-122"/>
              <a:sym typeface="Arial" pitchFamily="34" charset="0"/>
            </a:endParaRPr>
          </a:p>
        </p:txBody>
      </p:sp>
    </p:spTree>
    <p:custDataLst>
      <p:tags r:id="rId14"/>
    </p:custDataLst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偏头痛的症状</a:t>
            </a:r>
            <a:endParaRPr lang="zh-CN" altLang="en-US"/>
          </a:p>
        </p:txBody>
      </p:sp>
      <p:sp>
        <p:nvSpPr>
          <p:cNvPr id="4" name="五边形 16"/>
          <p:cNvSpPr/>
          <p:nvPr>
            <p:custDataLst>
              <p:tags r:id="rId2"/>
            </p:custDataLst>
          </p:nvPr>
        </p:nvSpPr>
        <p:spPr>
          <a:xfrm rot="16200000" flipH="1">
            <a:off x="7089075" y="1610071"/>
            <a:ext cx="820236" cy="2386711"/>
          </a:xfrm>
          <a:prstGeom prst="homePlat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5" name="五边形 17"/>
          <p:cNvSpPr/>
          <p:nvPr>
            <p:custDataLst>
              <p:tags r:id="rId3"/>
            </p:custDataLst>
          </p:nvPr>
        </p:nvSpPr>
        <p:spPr>
          <a:xfrm rot="16200000" flipH="1">
            <a:off x="7109348" y="4268920"/>
            <a:ext cx="779748" cy="2141688"/>
          </a:xfrm>
          <a:prstGeom prst="homePlate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6" name="任意多边形 18"/>
          <p:cNvSpPr/>
          <p:nvPr>
            <p:custDataLst>
              <p:tags r:id="rId4"/>
            </p:custDataLst>
          </p:nvPr>
        </p:nvSpPr>
        <p:spPr>
          <a:xfrm>
            <a:off x="6428049" y="2390278"/>
            <a:ext cx="2141688" cy="3232078"/>
          </a:xfrm>
          <a:custGeom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7" name="任意多边形 19"/>
          <p:cNvSpPr/>
          <p:nvPr>
            <p:custDataLst>
              <p:tags r:id="rId5"/>
            </p:custDataLst>
          </p:nvPr>
        </p:nvSpPr>
        <p:spPr>
          <a:xfrm flipV="1">
            <a:off x="6305796" y="1777170"/>
            <a:ext cx="2386711" cy="1146934"/>
          </a:xfrm>
          <a:custGeom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8" name="五边形 2"/>
          <p:cNvSpPr/>
          <p:nvPr>
            <p:custDataLst>
              <p:tags r:id="rId6"/>
            </p:custDataLst>
          </p:nvPr>
        </p:nvSpPr>
        <p:spPr>
          <a:xfrm rot="16200000" flipH="1">
            <a:off x="1620865" y="1610685"/>
            <a:ext cx="820236" cy="2385315"/>
          </a:xfrm>
          <a:prstGeom prst="homePlat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9" name="五边形 3"/>
          <p:cNvSpPr/>
          <p:nvPr>
            <p:custDataLst>
              <p:tags r:id="rId7"/>
            </p:custDataLst>
          </p:nvPr>
        </p:nvSpPr>
        <p:spPr>
          <a:xfrm rot="16200000" flipH="1">
            <a:off x="1642367" y="4268920"/>
            <a:ext cx="779748" cy="2141688"/>
          </a:xfrm>
          <a:prstGeom prst="homePlate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" name="任意多边形 4"/>
          <p:cNvSpPr/>
          <p:nvPr>
            <p:custDataLst>
              <p:tags r:id="rId8"/>
            </p:custDataLst>
          </p:nvPr>
        </p:nvSpPr>
        <p:spPr>
          <a:xfrm>
            <a:off x="961067" y="2390278"/>
            <a:ext cx="2141688" cy="3232078"/>
          </a:xfrm>
          <a:custGeom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1" name="任意多边形 5"/>
          <p:cNvSpPr/>
          <p:nvPr>
            <p:custDataLst>
              <p:tags r:id="rId9"/>
            </p:custDataLst>
          </p:nvPr>
        </p:nvSpPr>
        <p:spPr>
          <a:xfrm flipV="1">
            <a:off x="838200" y="1777170"/>
            <a:ext cx="2385315" cy="1146934"/>
          </a:xfrm>
          <a:custGeom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3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961067" y="3070349"/>
            <a:ext cx="2141688" cy="192962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anose="02010600030101010101" pitchFamily="2" charset="-122"/>
                <a:cs typeface="+mn-cs"/>
              </a:defRPr>
            </a:lvl1pPr>
            <a:lvl2pPr marL="742950" indent="-28575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anose="02010600030101010101" pitchFamily="2" charset="-122"/>
                <a:cs typeface="+mn-cs"/>
              </a:defRPr>
            </a:lvl2pPr>
            <a:lvl3pPr marL="11430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anose="02010600030101010101" pitchFamily="2" charset="-122"/>
                <a:cs typeface="+mn-cs"/>
              </a:defRPr>
            </a:lvl3pPr>
            <a:lvl4pPr marL="16002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anose="02010600030101010101" pitchFamily="2" charset="-122"/>
                <a:cs typeface="+mn-cs"/>
              </a:defRPr>
            </a:lvl4pPr>
            <a:lvl5pPr marL="20574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anose="02010600030101010101" pitchFamily="2" charset="-122"/>
                <a:cs typeface="+mn-cs"/>
              </a:defRPr>
            </a:lvl5pPr>
            <a:lvl6pPr marL="25146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anose="02010600030101010101" pitchFamily="2" charset="-122"/>
                <a:cs typeface="+mn-cs"/>
              </a:defRPr>
            </a:lvl6pPr>
            <a:lvl7pPr marL="29718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anose="02010600030101010101" pitchFamily="2" charset="-122"/>
                <a:cs typeface="+mn-cs"/>
              </a:defRPr>
            </a:lvl7pPr>
            <a:lvl8pPr marL="34290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anose="02010600030101010101" pitchFamily="2" charset="-122"/>
                <a:cs typeface="+mn-cs"/>
              </a:defRPr>
            </a:lvl8pPr>
            <a:lvl9pPr marL="38862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anose="02010600030101010101" pitchFamily="2" charset="-122"/>
                <a:cs typeface="+mn-cs"/>
              </a:defRPr>
            </a:lvl9pPr>
          </a:lstStyle>
          <a:p>
            <a:pPr marR="0" lvl="0" indent="0" defTabSz="12192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itchFamily="34" charset="0"/>
              <a:buNone/>
            </a:pPr>
            <a:r>
              <a:rPr kumimoji="0" lang="zh-CN" altLang="en-US" sz="2000" b="0" i="0" u="none" strike="noStrike" kern="1200" cap="none" spc="0" normalizeH="0" baseline="0" noProof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ea"/>
                <a:ea typeface="+mn-ea"/>
                <a:cs typeface="+mn-ea"/>
                <a:sym typeface="+mn-lt"/>
              </a:rPr>
              <a:t>视觉先兆：眼前出现闪光、暗点等视觉异常</a:t>
            </a:r>
            <a:endParaRPr kumimoji="0" lang="zh-CN" altLang="en-US" sz="2000" b="0" i="0" u="none" strike="noStrike" kern="1200" cap="none" spc="0" normalizeH="0" baseline="0" noProof="0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4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1"/>
            </p:custDataLst>
          </p:nvPr>
        </p:nvSpPr>
        <p:spPr bwMode="auto">
          <a:xfrm>
            <a:off x="6428049" y="3070349"/>
            <a:ext cx="2141688" cy="192962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anose="02010600030101010101" pitchFamily="2" charset="-122"/>
                <a:cs typeface="+mn-cs"/>
              </a:defRPr>
            </a:lvl1pPr>
            <a:lvl2pPr marL="742950" indent="-28575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anose="02010600030101010101" pitchFamily="2" charset="-122"/>
                <a:cs typeface="+mn-cs"/>
              </a:defRPr>
            </a:lvl2pPr>
            <a:lvl3pPr marL="11430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anose="02010600030101010101" pitchFamily="2" charset="-122"/>
                <a:cs typeface="+mn-cs"/>
              </a:defRPr>
            </a:lvl3pPr>
            <a:lvl4pPr marL="16002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anose="02010600030101010101" pitchFamily="2" charset="-122"/>
                <a:cs typeface="+mn-cs"/>
              </a:defRPr>
            </a:lvl4pPr>
            <a:lvl5pPr marL="20574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anose="02010600030101010101" pitchFamily="2" charset="-122"/>
                <a:cs typeface="+mn-cs"/>
              </a:defRPr>
            </a:lvl5pPr>
            <a:lvl6pPr marL="25146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anose="02010600030101010101" pitchFamily="2" charset="-122"/>
                <a:cs typeface="+mn-cs"/>
              </a:defRPr>
            </a:lvl6pPr>
            <a:lvl7pPr marL="29718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anose="02010600030101010101" pitchFamily="2" charset="-122"/>
                <a:cs typeface="+mn-cs"/>
              </a:defRPr>
            </a:lvl7pPr>
            <a:lvl8pPr marL="34290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anose="02010600030101010101" pitchFamily="2" charset="-122"/>
                <a:cs typeface="+mn-cs"/>
              </a:defRPr>
            </a:lvl8pPr>
            <a:lvl9pPr marL="38862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anose="02010600030101010101" pitchFamily="2" charset="-122"/>
                <a:cs typeface="+mn-cs"/>
              </a:defRPr>
            </a:lvl9pPr>
          </a:lstStyle>
          <a:p>
            <a:pPr lvl="0" indent="0" defTabSz="1219200">
              <a:lnSpc>
                <a:spcPct val="130000"/>
              </a:lnSpc>
              <a:buFont typeface="Arial" pitchFamily="34" charset="0"/>
              <a:buNone/>
            </a:pPr>
            <a:r>
              <a:rPr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恶心呕吐：头痛时常常伴有恶心呕吐等胃肠道不适症状</a:t>
            </a:r>
            <a:endParaRPr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5" name="五边形 9"/>
          <p:cNvSpPr/>
          <p:nvPr>
            <p:custDataLst>
              <p:tags r:id="rId12"/>
            </p:custDataLst>
          </p:nvPr>
        </p:nvSpPr>
        <p:spPr>
          <a:xfrm rot="16200000" flipH="1">
            <a:off x="4425312" y="1622972"/>
            <a:ext cx="820236" cy="2385315"/>
          </a:xfrm>
          <a:prstGeom prst="homePlat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6" name="五边形 10"/>
          <p:cNvSpPr/>
          <p:nvPr>
            <p:custDataLst>
              <p:tags r:id="rId13"/>
            </p:custDataLst>
          </p:nvPr>
        </p:nvSpPr>
        <p:spPr>
          <a:xfrm rot="16200000" flipH="1">
            <a:off x="4446199" y="4281207"/>
            <a:ext cx="779748" cy="2141688"/>
          </a:xfrm>
          <a:prstGeom prst="homePlate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7" name="任意多边形 11"/>
          <p:cNvSpPr/>
          <p:nvPr>
            <p:custDataLst>
              <p:tags r:id="rId14"/>
            </p:custDataLst>
          </p:nvPr>
        </p:nvSpPr>
        <p:spPr>
          <a:xfrm>
            <a:off x="3764900" y="2401951"/>
            <a:ext cx="2141688" cy="3232078"/>
          </a:xfrm>
          <a:custGeom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400" b="0" i="0" u="none" strike="noStrike" kern="1200" cap="none" spc="0" normalizeH="0" baseline="0" noProof="1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8" name="任意多边形 12"/>
          <p:cNvSpPr/>
          <p:nvPr>
            <p:custDataLst>
              <p:tags r:id="rId15"/>
            </p:custDataLst>
          </p:nvPr>
        </p:nvSpPr>
        <p:spPr>
          <a:xfrm flipV="1">
            <a:off x="3642647" y="1790072"/>
            <a:ext cx="2385315" cy="1146934"/>
          </a:xfrm>
          <a:custGeom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20" name="五边形 23"/>
          <p:cNvSpPr/>
          <p:nvPr>
            <p:custDataLst>
              <p:tags r:id="rId16"/>
            </p:custDataLst>
          </p:nvPr>
        </p:nvSpPr>
        <p:spPr>
          <a:xfrm rot="16200000" flipH="1">
            <a:off x="9751610" y="1646931"/>
            <a:ext cx="820236" cy="2385315"/>
          </a:xfrm>
          <a:prstGeom prst="homePlat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21" name="五边形 24"/>
          <p:cNvSpPr/>
          <p:nvPr>
            <p:custDataLst>
              <p:tags r:id="rId17"/>
            </p:custDataLst>
          </p:nvPr>
        </p:nvSpPr>
        <p:spPr>
          <a:xfrm rot="16200000" flipH="1">
            <a:off x="9772498" y="4303937"/>
            <a:ext cx="779748" cy="2143084"/>
          </a:xfrm>
          <a:prstGeom prst="homePlate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23" name="任意多边形 25"/>
          <p:cNvSpPr/>
          <p:nvPr>
            <p:custDataLst>
              <p:tags r:id="rId18"/>
            </p:custDataLst>
          </p:nvPr>
        </p:nvSpPr>
        <p:spPr>
          <a:xfrm>
            <a:off x="9090584" y="2425910"/>
            <a:ext cx="2143084" cy="3232078"/>
          </a:xfrm>
          <a:custGeom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24" name="任意多边形 26"/>
          <p:cNvSpPr/>
          <p:nvPr>
            <p:custDataLst>
              <p:tags r:id="rId19"/>
            </p:custDataLst>
          </p:nvPr>
        </p:nvSpPr>
        <p:spPr>
          <a:xfrm flipV="1">
            <a:off x="8968945" y="1814031"/>
            <a:ext cx="2385315" cy="1146934"/>
          </a:xfrm>
          <a:custGeom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29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20"/>
            </p:custDataLst>
          </p:nvPr>
        </p:nvSpPr>
        <p:spPr bwMode="auto">
          <a:xfrm>
            <a:off x="9091198" y="3105981"/>
            <a:ext cx="2141688" cy="192962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normAutofit lnSpcReduction="1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anose="02010600030101010101" pitchFamily="2" charset="-122"/>
                <a:cs typeface="+mn-cs"/>
              </a:defRPr>
            </a:lvl1pPr>
            <a:lvl2pPr marL="742950" indent="-28575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anose="02010600030101010101" pitchFamily="2" charset="-122"/>
                <a:cs typeface="+mn-cs"/>
              </a:defRPr>
            </a:lvl2pPr>
            <a:lvl3pPr marL="11430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anose="02010600030101010101" pitchFamily="2" charset="-122"/>
                <a:cs typeface="+mn-cs"/>
              </a:defRPr>
            </a:lvl3pPr>
            <a:lvl4pPr marL="16002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anose="02010600030101010101" pitchFamily="2" charset="-122"/>
                <a:cs typeface="+mn-cs"/>
              </a:defRPr>
            </a:lvl4pPr>
            <a:lvl5pPr marL="20574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anose="02010600030101010101" pitchFamily="2" charset="-122"/>
                <a:cs typeface="+mn-cs"/>
              </a:defRPr>
            </a:lvl5pPr>
            <a:lvl6pPr marL="25146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anose="02010600030101010101" pitchFamily="2" charset="-122"/>
                <a:cs typeface="+mn-cs"/>
              </a:defRPr>
            </a:lvl6pPr>
            <a:lvl7pPr marL="29718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anose="02010600030101010101" pitchFamily="2" charset="-122"/>
                <a:cs typeface="+mn-cs"/>
              </a:defRPr>
            </a:lvl7pPr>
            <a:lvl8pPr marL="34290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anose="02010600030101010101" pitchFamily="2" charset="-122"/>
                <a:cs typeface="+mn-cs"/>
              </a:defRPr>
            </a:lvl8pPr>
            <a:lvl9pPr marL="38862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anose="02010600030101010101" pitchFamily="2" charset="-122"/>
                <a:cs typeface="+mn-cs"/>
              </a:defRPr>
            </a:lvl9pPr>
          </a:lstStyle>
          <a:p>
            <a:pPr lvl="0" indent="0" defTabSz="1219200">
              <a:lnSpc>
                <a:spcPct val="130000"/>
              </a:lnSpc>
              <a:buFont typeface="Arial" pitchFamily="34" charset="0"/>
              <a:buNone/>
            </a:pPr>
            <a:r>
              <a:rPr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畏光畏声：头痛时对光线和声音比较敏感，需要安静和暗淡的环境</a:t>
            </a:r>
            <a:endParaRPr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30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21"/>
            </p:custDataLst>
          </p:nvPr>
        </p:nvSpPr>
        <p:spPr bwMode="auto">
          <a:xfrm>
            <a:off x="3764900" y="3082021"/>
            <a:ext cx="2141688" cy="192962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anose="02010600030101010101" pitchFamily="2" charset="-122"/>
                <a:cs typeface="+mn-cs"/>
              </a:defRPr>
            </a:lvl1pPr>
            <a:lvl2pPr marL="742950" indent="-28575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anose="02010600030101010101" pitchFamily="2" charset="-122"/>
                <a:cs typeface="+mn-cs"/>
              </a:defRPr>
            </a:lvl2pPr>
            <a:lvl3pPr marL="11430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anose="02010600030101010101" pitchFamily="2" charset="-122"/>
                <a:cs typeface="+mn-cs"/>
              </a:defRPr>
            </a:lvl3pPr>
            <a:lvl4pPr marL="16002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anose="02010600030101010101" pitchFamily="2" charset="-122"/>
                <a:cs typeface="+mn-cs"/>
              </a:defRPr>
            </a:lvl4pPr>
            <a:lvl5pPr marL="20574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anose="02010600030101010101" pitchFamily="2" charset="-122"/>
                <a:cs typeface="+mn-cs"/>
              </a:defRPr>
            </a:lvl5pPr>
            <a:lvl6pPr marL="25146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anose="02010600030101010101" pitchFamily="2" charset="-122"/>
                <a:cs typeface="+mn-cs"/>
              </a:defRPr>
            </a:lvl6pPr>
            <a:lvl7pPr marL="29718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anose="02010600030101010101" pitchFamily="2" charset="-122"/>
                <a:cs typeface="+mn-cs"/>
              </a:defRPr>
            </a:lvl7pPr>
            <a:lvl8pPr marL="34290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anose="02010600030101010101" pitchFamily="2" charset="-122"/>
                <a:cs typeface="+mn-cs"/>
              </a:defRPr>
            </a:lvl8pPr>
            <a:lvl9pPr marL="38862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anose="02010600030101010101" pitchFamily="2" charset="-122"/>
                <a:cs typeface="+mn-cs"/>
              </a:defRPr>
            </a:lvl9pPr>
          </a:lstStyle>
          <a:p>
            <a:pPr lvl="0" indent="0" defTabSz="1219200">
              <a:lnSpc>
                <a:spcPct val="130000"/>
              </a:lnSpc>
              <a:buFont typeface="Arial" pitchFamily="34" charset="0"/>
              <a:buNone/>
            </a:pPr>
            <a:r>
              <a:rPr lang="zh-CN" altLang="en-US" sz="200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头痛：单侧或双侧头痛，呈搏动性或持续性疼痛</a:t>
            </a:r>
            <a:endParaRPr lang="zh-CN" altLang="en-US" sz="2000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偏头痛的诊断</a:t>
            </a:r>
            <a:endParaRPr lang="zh-CN" altLang="en-US"/>
          </a:p>
        </p:txBody>
      </p:sp>
      <p:sp>
        <p:nvSpPr>
          <p:cNvPr id="16" name="对角圆角矩形 15"/>
          <p:cNvSpPr/>
          <p:nvPr>
            <p:custDataLst>
              <p:tags r:id="rId2"/>
            </p:custDataLst>
          </p:nvPr>
        </p:nvSpPr>
        <p:spPr>
          <a:xfrm>
            <a:off x="1450460" y="4098491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blurRad="254000" dist="38100" dir="6420000" algn="l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17" name="对角圆角矩形 16"/>
          <p:cNvSpPr/>
          <p:nvPr>
            <p:custDataLst>
              <p:tags r:id="rId3"/>
            </p:custDataLst>
          </p:nvPr>
        </p:nvSpPr>
        <p:spPr>
          <a:xfrm>
            <a:off x="1450460" y="3956274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blurRad="165100" dist="25400" dir="2700000" sx="102000" sy="102000" algn="tl" rotWithShape="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18" name="直角三角形 17"/>
          <p:cNvSpPr/>
          <p:nvPr>
            <p:custDataLst>
              <p:tags r:id="rId4"/>
            </p:custDataLst>
          </p:nvPr>
        </p:nvSpPr>
        <p:spPr>
          <a:xfrm>
            <a:off x="2016066" y="3956926"/>
            <a:ext cx="85199" cy="141997"/>
          </a:xfrm>
          <a:prstGeom prst="rtTriangle">
            <a:avLst/>
          </a:pr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28" name="文本框 27"/>
          <p:cNvSpPr txBox="1"/>
          <p:nvPr>
            <p:custDataLst>
              <p:tags r:id="rId5"/>
            </p:custDataLst>
          </p:nvPr>
        </p:nvSpPr>
        <p:spPr>
          <a:xfrm>
            <a:off x="2052599" y="4109581"/>
            <a:ext cx="8394896" cy="769627"/>
          </a:xfrm>
          <a:prstGeom prst="rect">
            <a:avLst/>
          </a:prstGeom>
          <a:noFill/>
        </p:spPr>
        <p:txBody>
          <a:bodyPr wrap="square" tIns="0" bIns="10795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alt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辅助检查：脑电图、头颅CT或MRI等</a:t>
            </a:r>
            <a:endParaRPr lang="en-US" alt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53" name="对角圆角矩形 52"/>
          <p:cNvSpPr/>
          <p:nvPr>
            <p:custDataLst>
              <p:tags r:id="rId6"/>
            </p:custDataLst>
          </p:nvPr>
        </p:nvSpPr>
        <p:spPr>
          <a:xfrm>
            <a:off x="1450460" y="1507269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blurRad="254000" dist="38100" dir="6420000" algn="l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54" name="对角圆角矩形 53"/>
          <p:cNvSpPr/>
          <p:nvPr>
            <p:custDataLst>
              <p:tags r:id="rId7"/>
            </p:custDataLst>
          </p:nvPr>
        </p:nvSpPr>
        <p:spPr>
          <a:xfrm>
            <a:off x="1450460" y="1364400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blurRad="165100" dist="25400" dir="2700000" sx="102000" sy="102000" algn="tl" rotWithShape="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55" name="直角三角形 54"/>
          <p:cNvSpPr/>
          <p:nvPr>
            <p:custDataLst>
              <p:tags r:id="rId8"/>
            </p:custDataLst>
          </p:nvPr>
        </p:nvSpPr>
        <p:spPr>
          <a:xfrm>
            <a:off x="2016066" y="1365052"/>
            <a:ext cx="85199" cy="141997"/>
          </a:xfrm>
          <a:prstGeom prst="rtTriangle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57" name="文本框 56"/>
          <p:cNvSpPr txBox="1"/>
          <p:nvPr>
            <p:custDataLst>
              <p:tags r:id="rId9"/>
            </p:custDataLst>
          </p:nvPr>
        </p:nvSpPr>
        <p:spPr>
          <a:xfrm>
            <a:off x="2052599" y="1510531"/>
            <a:ext cx="8394896" cy="769627"/>
          </a:xfrm>
          <a:prstGeom prst="rect">
            <a:avLst/>
          </a:prstGeom>
          <a:noFill/>
        </p:spPr>
        <p:txBody>
          <a:bodyPr wrap="square" tIns="0" bIns="10795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zh-CN" alt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病史：询问患者头痛的部位、性质、程度、诱因等</a:t>
            </a:r>
            <a:endParaRPr lang="zh-CN" alt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6" name="对角圆角矩形 5"/>
          <p:cNvSpPr/>
          <p:nvPr>
            <p:custDataLst>
              <p:tags r:id="rId10"/>
            </p:custDataLst>
          </p:nvPr>
        </p:nvSpPr>
        <p:spPr>
          <a:xfrm>
            <a:off x="1450460" y="2802880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blurRad="254000" dist="38100" dir="6420000" algn="l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7" name="对角圆角矩形 6"/>
          <p:cNvSpPr/>
          <p:nvPr>
            <p:custDataLst>
              <p:tags r:id="rId11"/>
            </p:custDataLst>
          </p:nvPr>
        </p:nvSpPr>
        <p:spPr>
          <a:xfrm>
            <a:off x="1450460" y="2660011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blurRad="165100" dist="25400" dir="2700000" sx="102000" sy="102000" algn="tl" rotWithShape="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8" name="直角三角形 7"/>
          <p:cNvSpPr/>
          <p:nvPr>
            <p:custDataLst>
              <p:tags r:id="rId12"/>
            </p:custDataLst>
          </p:nvPr>
        </p:nvSpPr>
        <p:spPr>
          <a:xfrm>
            <a:off x="2016066" y="2661315"/>
            <a:ext cx="85199" cy="141997"/>
          </a:xfrm>
          <a:prstGeom prst="rtTriangle">
            <a:avLst/>
          </a:pr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9" name="文本框 8"/>
          <p:cNvSpPr txBox="1"/>
          <p:nvPr>
            <p:custDataLst>
              <p:tags r:id="rId13"/>
            </p:custDataLst>
          </p:nvPr>
        </p:nvSpPr>
        <p:spPr>
          <a:xfrm>
            <a:off x="2052599" y="2813970"/>
            <a:ext cx="8394896" cy="769627"/>
          </a:xfrm>
          <a:prstGeom prst="rect">
            <a:avLst/>
          </a:prstGeom>
          <a:noFill/>
        </p:spPr>
        <p:txBody>
          <a:bodyPr wrap="square" tIns="0" bIns="10795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zh-CN" alt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体格检查：检查神经系统、五官、心血管等</a:t>
            </a:r>
            <a:endParaRPr lang="zh-CN" alt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" name="对角圆角矩形 9"/>
          <p:cNvSpPr/>
          <p:nvPr>
            <p:custDataLst>
              <p:tags r:id="rId14"/>
            </p:custDataLst>
          </p:nvPr>
        </p:nvSpPr>
        <p:spPr>
          <a:xfrm>
            <a:off x="1450460" y="5394754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blurRad="254000" dist="38100" dir="6420000" algn="l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11" name="对角圆角矩形 10"/>
          <p:cNvSpPr/>
          <p:nvPr>
            <p:custDataLst>
              <p:tags r:id="rId15"/>
            </p:custDataLst>
          </p:nvPr>
        </p:nvSpPr>
        <p:spPr>
          <a:xfrm>
            <a:off x="1450460" y="5251884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blurRad="165100" dist="25400" dir="2700000" sx="102000" sy="102000" algn="tl" rotWithShape="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12" name="直角三角形 11"/>
          <p:cNvSpPr/>
          <p:nvPr>
            <p:custDataLst>
              <p:tags r:id="rId16"/>
            </p:custDataLst>
          </p:nvPr>
        </p:nvSpPr>
        <p:spPr>
          <a:xfrm>
            <a:off x="2016066" y="5252537"/>
            <a:ext cx="85199" cy="141997"/>
          </a:xfrm>
          <a:prstGeom prst="rtTriangle">
            <a:avLst/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13" name="文本框 12"/>
          <p:cNvSpPr txBox="1"/>
          <p:nvPr>
            <p:custDataLst>
              <p:tags r:id="rId17"/>
            </p:custDataLst>
          </p:nvPr>
        </p:nvSpPr>
        <p:spPr>
          <a:xfrm>
            <a:off x="2052599" y="5405192"/>
            <a:ext cx="8394896" cy="769627"/>
          </a:xfrm>
          <a:prstGeom prst="rect">
            <a:avLst/>
          </a:prstGeom>
          <a:noFill/>
        </p:spPr>
        <p:txBody>
          <a:bodyPr wrap="square" tIns="0" bIns="10795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alt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诊断标准：根据国际头痛协会的诊断标准进行诊断</a:t>
            </a:r>
            <a:endParaRPr lang="en-US" alt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偏头痛的治疗</a:t>
            </a:r>
            <a:endParaRPr lang="zh-CN" altLang="en-US"/>
          </a:p>
        </p:txBody>
      </p:sp>
      <p:sp>
        <p:nvSpPr>
          <p:cNvPr id="32" name="矩形 31"/>
          <p:cNvSpPr/>
          <p:nvPr>
            <p:custDataLst>
              <p:tags r:id="rId2"/>
            </p:custDataLst>
          </p:nvPr>
        </p:nvSpPr>
        <p:spPr>
          <a:xfrm>
            <a:off x="2641618" y="1364400"/>
            <a:ext cx="6909778" cy="1065541"/>
          </a:xfrm>
          <a:prstGeom prst="rect">
            <a:avLst/>
          </a:prstGeom>
        </p:spPr>
        <p:txBody>
          <a:bodyPr wrap="square" lIns="0" rIns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71450" indent="-171450" algn="l" fontAlgn="auto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lang="zh-CN" altLang="en-US" sz="1200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药物治疗：包括非甾体抗炎药、阿片类药物等</a:t>
            </a:r>
            <a:endParaRPr lang="zh-CN" altLang="en-US" sz="1200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5" name="矩形 4"/>
          <p:cNvSpPr/>
          <p:nvPr>
            <p:custDataLst>
              <p:tags r:id="rId3"/>
            </p:custDataLst>
          </p:nvPr>
        </p:nvSpPr>
        <p:spPr>
          <a:xfrm>
            <a:off x="2641618" y="2613620"/>
            <a:ext cx="6909778" cy="1065541"/>
          </a:xfrm>
          <a:prstGeom prst="rect">
            <a:avLst/>
          </a:prstGeom>
        </p:spPr>
        <p:txBody>
          <a:bodyPr wrap="square" lIns="0" rIns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71450" indent="-171450" algn="l" fontAlgn="auto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lang="zh-CN" altLang="en-US" sz="1200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物理治疗：包括磁疗、按摩、针灸等</a:t>
            </a:r>
            <a:endParaRPr lang="zh-CN" altLang="en-US" sz="1200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6" name="矩形 5"/>
          <p:cNvSpPr/>
          <p:nvPr>
            <p:custDataLst>
              <p:tags r:id="rId4"/>
            </p:custDataLst>
          </p:nvPr>
        </p:nvSpPr>
        <p:spPr>
          <a:xfrm>
            <a:off x="2641618" y="3862839"/>
            <a:ext cx="6909778" cy="1065541"/>
          </a:xfrm>
          <a:prstGeom prst="rect">
            <a:avLst/>
          </a:prstGeom>
        </p:spPr>
        <p:txBody>
          <a:bodyPr wrap="square" lIns="0" rIns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71450" indent="-171450" algn="l" fontAlgn="auto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lang="zh-CN" altLang="en-US" sz="1200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认知行为疗法：通过改变思维模式和行为习惯来减轻偏头痛的发作频率和疼痛程度</a:t>
            </a:r>
            <a:endParaRPr lang="zh-CN" altLang="en-US" sz="1200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8" name="矩形 7"/>
          <p:cNvSpPr/>
          <p:nvPr>
            <p:custDataLst>
              <p:tags r:id="rId5"/>
            </p:custDataLst>
          </p:nvPr>
        </p:nvSpPr>
        <p:spPr>
          <a:xfrm>
            <a:off x="2641618" y="5112059"/>
            <a:ext cx="6909778" cy="1065541"/>
          </a:xfrm>
          <a:prstGeom prst="rect">
            <a:avLst/>
          </a:prstGeom>
        </p:spPr>
        <p:txBody>
          <a:bodyPr wrap="square" lIns="0" rIns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71450" indent="-171450" algn="l" fontAlgn="auto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lang="zh-CN" altLang="en-US" sz="1200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生活方式调整：保持规律的作息时间、避免过度劳累、控制饮食等也可以缓解偏头痛的症状</a:t>
            </a:r>
            <a:endParaRPr lang="zh-CN" altLang="en-US" sz="1200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4" name="标题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1526400" y="3137808"/>
            <a:ext cx="9144000" cy="2006395"/>
          </a:xfrm>
        </p:spPr>
        <p:txBody>
          <a:bodyPr/>
          <a:lstStyle/>
          <a:p>
            <a:r>
              <a:rPr lang="zh-CN" altLang="en-US"/>
              <a:t>病例汇报</a:t>
            </a:r>
            <a:endParaRPr lang="zh-CN" altLang="en-US"/>
          </a:p>
        </p:txBody>
      </p:sp>
      <p:sp>
        <p:nvSpPr>
          <p:cNvPr id="6" name="节编号"/>
          <p:cNvSpPr>
            <a:spLocks noGrp="1"/>
          </p:cNvSpPr>
          <p:nvPr>
            <p:ph type="body" sz="quarter" idx="13"/>
            <p:custDataLst>
              <p:tags r:id="rId3"/>
            </p:custDataLst>
          </p:nvPr>
        </p:nvSpPr>
        <p:spPr>
          <a:xfrm>
            <a:off x="1524000" y="728330"/>
            <a:ext cx="9144000" cy="2203901"/>
          </a:xfrm>
        </p:spPr>
        <p:txBody>
          <a:bodyPr/>
          <a:lstStyle/>
          <a:p>
            <a:r>
              <a:rPr lang="en-US" altLang="zh-CN"/>
              <a:t>PART TWO</a:t>
            </a:r>
            <a:endParaRPr lang="en-US" altLang="zh-CN"/>
          </a:p>
        </p:txBody>
      </p:sp>
    </p:spTree>
    <p:custDataLst>
      <p:tags r:id="rId4"/>
    </p:custDataLst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病例1：青少年女性，有家族史，因头痛就诊</a:t>
            </a:r>
            <a:endParaRPr lang="zh-CN" altLang="en-US"/>
          </a:p>
        </p:txBody>
      </p:sp>
      <p:sp>
        <p:nvSpPr>
          <p:cNvPr id="32" name="矩形 31"/>
          <p:cNvSpPr/>
          <p:nvPr>
            <p:custDataLst>
              <p:tags r:id="rId2"/>
            </p:custDataLst>
          </p:nvPr>
        </p:nvSpPr>
        <p:spPr>
          <a:xfrm>
            <a:off x="2641618" y="1364400"/>
            <a:ext cx="6909778" cy="1065541"/>
          </a:xfrm>
          <a:prstGeom prst="rect">
            <a:avLst/>
          </a:prstGeom>
        </p:spPr>
        <p:txBody>
          <a:bodyPr wrap="square" lIns="0" rIns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71450" indent="-171450" algn="l" fontAlgn="auto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lang="zh-CN" altLang="en-US" sz="1200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病史：青少年女性，有家族偏头痛史，就诊时主诉头痛难忍，伴有恶心、呕吐症状</a:t>
            </a:r>
            <a:endParaRPr lang="zh-CN" altLang="en-US" sz="1200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5" name="矩形 4"/>
          <p:cNvSpPr/>
          <p:nvPr>
            <p:custDataLst>
              <p:tags r:id="rId3"/>
            </p:custDataLst>
          </p:nvPr>
        </p:nvSpPr>
        <p:spPr>
          <a:xfrm>
            <a:off x="2641618" y="2613620"/>
            <a:ext cx="6909778" cy="1065541"/>
          </a:xfrm>
          <a:prstGeom prst="rect">
            <a:avLst/>
          </a:prstGeom>
        </p:spPr>
        <p:txBody>
          <a:bodyPr wrap="square" lIns="0" rIns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71450" indent="-171450" algn="l" fontAlgn="auto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lang="zh-CN" altLang="en-US" sz="1200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体格检查：神经系统检查未发现异常，心肺功能正常</a:t>
            </a:r>
            <a:endParaRPr lang="zh-CN" altLang="en-US" sz="1200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6" name="矩形 5"/>
          <p:cNvSpPr/>
          <p:nvPr>
            <p:custDataLst>
              <p:tags r:id="rId4"/>
            </p:custDataLst>
          </p:nvPr>
        </p:nvSpPr>
        <p:spPr>
          <a:xfrm>
            <a:off x="2641618" y="3862839"/>
            <a:ext cx="6909778" cy="1065541"/>
          </a:xfrm>
          <a:prstGeom prst="rect">
            <a:avLst/>
          </a:prstGeom>
        </p:spPr>
        <p:txBody>
          <a:bodyPr wrap="square" lIns="0" rIns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71450" indent="-171450" algn="l" fontAlgn="auto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lang="zh-CN" altLang="en-US" sz="1200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诊断：偏头痛发作期，给予止痛等对症治疗</a:t>
            </a:r>
            <a:endParaRPr lang="zh-CN" altLang="en-US" sz="1200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8" name="矩形 7"/>
          <p:cNvSpPr/>
          <p:nvPr>
            <p:custDataLst>
              <p:tags r:id="rId5"/>
            </p:custDataLst>
          </p:nvPr>
        </p:nvSpPr>
        <p:spPr>
          <a:xfrm>
            <a:off x="2641618" y="5112059"/>
            <a:ext cx="6909778" cy="1065541"/>
          </a:xfrm>
          <a:prstGeom prst="rect">
            <a:avLst/>
          </a:prstGeom>
        </p:spPr>
        <p:txBody>
          <a:bodyPr wrap="square" lIns="0" rIns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71450" indent="-171450" algn="l" fontAlgn="auto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lang="zh-CN" altLang="en-US" sz="1200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护理措施：保持安静环境，遵医嘱给予止痛药，监测生命体征，及时发现并发症并处理</a:t>
            </a:r>
            <a:endParaRPr lang="zh-CN" altLang="en-US" sz="1200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  <p:custDataLst>
      <p:tags r:id="rId6"/>
    </p:custDataLst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病例2：中年男性，无家族史，因头痛就诊</a:t>
            </a:r>
            <a:endParaRPr lang="zh-CN" altLang="en-US"/>
          </a:p>
        </p:txBody>
      </p:sp>
      <p:sp>
        <p:nvSpPr>
          <p:cNvPr id="16" name="对角圆角矩形 15"/>
          <p:cNvSpPr/>
          <p:nvPr>
            <p:custDataLst>
              <p:tags r:id="rId2"/>
            </p:custDataLst>
          </p:nvPr>
        </p:nvSpPr>
        <p:spPr>
          <a:xfrm>
            <a:off x="1450460" y="4098491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blurRad="254000" dist="38100" dir="6420000" algn="l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17" name="对角圆角矩形 16"/>
          <p:cNvSpPr/>
          <p:nvPr>
            <p:custDataLst>
              <p:tags r:id="rId3"/>
            </p:custDataLst>
          </p:nvPr>
        </p:nvSpPr>
        <p:spPr>
          <a:xfrm>
            <a:off x="1450460" y="3956274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blurRad="165100" dist="25400" dir="2700000" sx="102000" sy="102000" algn="tl" rotWithShape="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18" name="直角三角形 17"/>
          <p:cNvSpPr/>
          <p:nvPr>
            <p:custDataLst>
              <p:tags r:id="rId4"/>
            </p:custDataLst>
          </p:nvPr>
        </p:nvSpPr>
        <p:spPr>
          <a:xfrm>
            <a:off x="2016066" y="3956926"/>
            <a:ext cx="85199" cy="141997"/>
          </a:xfrm>
          <a:prstGeom prst="rtTriangle">
            <a:avLst/>
          </a:pr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28" name="文本框 27"/>
          <p:cNvSpPr txBox="1"/>
          <p:nvPr>
            <p:custDataLst>
              <p:tags r:id="rId5"/>
            </p:custDataLst>
          </p:nvPr>
        </p:nvSpPr>
        <p:spPr>
          <a:xfrm>
            <a:off x="2052599" y="4109581"/>
            <a:ext cx="8394896" cy="769627"/>
          </a:xfrm>
          <a:prstGeom prst="rect">
            <a:avLst/>
          </a:prstGeom>
          <a:noFill/>
        </p:spPr>
        <p:txBody>
          <a:bodyPr wrap="square" tIns="0" bIns="10795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alt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查体：无异常发现</a:t>
            </a:r>
            <a:endParaRPr lang="en-US" alt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53" name="对角圆角矩形 52"/>
          <p:cNvSpPr/>
          <p:nvPr>
            <p:custDataLst>
              <p:tags r:id="rId6"/>
            </p:custDataLst>
          </p:nvPr>
        </p:nvSpPr>
        <p:spPr>
          <a:xfrm>
            <a:off x="1450460" y="1507269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blurRad="254000" dist="38100" dir="6420000" algn="l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54" name="对角圆角矩形 53"/>
          <p:cNvSpPr/>
          <p:nvPr>
            <p:custDataLst>
              <p:tags r:id="rId7"/>
            </p:custDataLst>
          </p:nvPr>
        </p:nvSpPr>
        <p:spPr>
          <a:xfrm>
            <a:off x="1450460" y="1364400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blurRad="165100" dist="25400" dir="2700000" sx="102000" sy="102000" algn="tl" rotWithShape="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55" name="直角三角形 54"/>
          <p:cNvSpPr/>
          <p:nvPr>
            <p:custDataLst>
              <p:tags r:id="rId8"/>
            </p:custDataLst>
          </p:nvPr>
        </p:nvSpPr>
        <p:spPr>
          <a:xfrm>
            <a:off x="2016066" y="1365052"/>
            <a:ext cx="85199" cy="141997"/>
          </a:xfrm>
          <a:prstGeom prst="rtTriangle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57" name="文本框 56"/>
          <p:cNvSpPr txBox="1"/>
          <p:nvPr>
            <p:custDataLst>
              <p:tags r:id="rId9"/>
            </p:custDataLst>
          </p:nvPr>
        </p:nvSpPr>
        <p:spPr>
          <a:xfrm>
            <a:off x="2052599" y="1510531"/>
            <a:ext cx="8394896" cy="769627"/>
          </a:xfrm>
          <a:prstGeom prst="rect">
            <a:avLst/>
          </a:prstGeom>
          <a:noFill/>
        </p:spPr>
        <p:txBody>
          <a:bodyPr wrap="square" tIns="0" bIns="10795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zh-CN" alt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主诉：反复头痛，无家族史</a:t>
            </a:r>
            <a:endParaRPr lang="zh-CN" alt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6" name="对角圆角矩形 5"/>
          <p:cNvSpPr/>
          <p:nvPr>
            <p:custDataLst>
              <p:tags r:id="rId10"/>
            </p:custDataLst>
          </p:nvPr>
        </p:nvSpPr>
        <p:spPr>
          <a:xfrm>
            <a:off x="1450460" y="2802880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blurRad="254000" dist="38100" dir="6420000" algn="l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7" name="对角圆角矩形 6"/>
          <p:cNvSpPr/>
          <p:nvPr>
            <p:custDataLst>
              <p:tags r:id="rId11"/>
            </p:custDataLst>
          </p:nvPr>
        </p:nvSpPr>
        <p:spPr>
          <a:xfrm>
            <a:off x="1450460" y="2660011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blurRad="165100" dist="25400" dir="2700000" sx="102000" sy="102000" algn="tl" rotWithShape="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8" name="直角三角形 7"/>
          <p:cNvSpPr/>
          <p:nvPr>
            <p:custDataLst>
              <p:tags r:id="rId12"/>
            </p:custDataLst>
          </p:nvPr>
        </p:nvSpPr>
        <p:spPr>
          <a:xfrm>
            <a:off x="2016066" y="2661315"/>
            <a:ext cx="85199" cy="141997"/>
          </a:xfrm>
          <a:prstGeom prst="rtTriangle">
            <a:avLst/>
          </a:pr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9" name="文本框 8"/>
          <p:cNvSpPr txBox="1"/>
          <p:nvPr>
            <p:custDataLst>
              <p:tags r:id="rId13"/>
            </p:custDataLst>
          </p:nvPr>
        </p:nvSpPr>
        <p:spPr>
          <a:xfrm>
            <a:off x="2052599" y="2813970"/>
            <a:ext cx="8394896" cy="769627"/>
          </a:xfrm>
          <a:prstGeom prst="rect">
            <a:avLst/>
          </a:prstGeom>
          <a:noFill/>
        </p:spPr>
        <p:txBody>
          <a:bodyPr wrap="square" tIns="0" bIns="10795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zh-CN" alt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就诊原因：头痛影响工作和生活</a:t>
            </a:r>
            <a:endParaRPr lang="zh-CN" alt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" name="对角圆角矩形 9"/>
          <p:cNvSpPr/>
          <p:nvPr>
            <p:custDataLst>
              <p:tags r:id="rId14"/>
            </p:custDataLst>
          </p:nvPr>
        </p:nvSpPr>
        <p:spPr>
          <a:xfrm>
            <a:off x="1450460" y="5394754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blurRad="254000" dist="38100" dir="6420000" algn="l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11" name="对角圆角矩形 10"/>
          <p:cNvSpPr/>
          <p:nvPr>
            <p:custDataLst>
              <p:tags r:id="rId15"/>
            </p:custDataLst>
          </p:nvPr>
        </p:nvSpPr>
        <p:spPr>
          <a:xfrm>
            <a:off x="1450460" y="5251884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blurRad="165100" dist="25400" dir="2700000" sx="102000" sy="102000" algn="tl" rotWithShape="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12" name="直角三角形 11"/>
          <p:cNvSpPr/>
          <p:nvPr>
            <p:custDataLst>
              <p:tags r:id="rId16"/>
            </p:custDataLst>
          </p:nvPr>
        </p:nvSpPr>
        <p:spPr>
          <a:xfrm>
            <a:off x="2016066" y="5252537"/>
            <a:ext cx="85199" cy="141997"/>
          </a:xfrm>
          <a:prstGeom prst="rtTriangle">
            <a:avLst/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13" name="文本框 12"/>
          <p:cNvSpPr txBox="1"/>
          <p:nvPr>
            <p:custDataLst>
              <p:tags r:id="rId17"/>
            </p:custDataLst>
          </p:nvPr>
        </p:nvSpPr>
        <p:spPr>
          <a:xfrm>
            <a:off x="2052599" y="5405192"/>
            <a:ext cx="8394896" cy="769627"/>
          </a:xfrm>
          <a:prstGeom prst="rect">
            <a:avLst/>
          </a:prstGeom>
          <a:noFill/>
        </p:spPr>
        <p:txBody>
          <a:bodyPr wrap="square" tIns="0" bIns="10795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alt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诊断：偏头痛状态</a:t>
            </a:r>
            <a:endParaRPr lang="en-US" alt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病例3：老年女性，有高血压病史，因头痛就诊</a:t>
            </a:r>
            <a:endParaRPr lang="zh-CN" altLang="en-US"/>
          </a:p>
        </p:txBody>
      </p:sp>
      <p:sp>
        <p:nvSpPr>
          <p:cNvPr id="4" name="矩形 3"/>
          <p:cNvSpPr/>
          <p:nvPr>
            <p:custDataLst>
              <p:tags r:id="rId2"/>
            </p:custDataLst>
          </p:nvPr>
        </p:nvSpPr>
        <p:spPr>
          <a:xfrm>
            <a:off x="1564041" y="1364400"/>
            <a:ext cx="9598208" cy="1055296"/>
          </a:xfrm>
          <a:prstGeom prst="rect">
            <a:avLst/>
          </a:prstGeom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4" name="矩形 13"/>
          <p:cNvSpPr/>
          <p:nvPr>
            <p:custDataLst>
              <p:tags r:id="rId3"/>
            </p:custDataLst>
          </p:nvPr>
        </p:nvSpPr>
        <p:spPr>
          <a:xfrm>
            <a:off x="1029812" y="1364400"/>
            <a:ext cx="260300" cy="1055296"/>
          </a:xfrm>
          <a:prstGeom prst="rect">
            <a:avLst/>
          </a:prstGeom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5" name="文本框 4"/>
          <p:cNvSpPr txBox="1"/>
          <p:nvPr>
            <p:custDataLst>
              <p:tags r:id="rId4"/>
            </p:custDataLst>
          </p:nvPr>
        </p:nvSpPr>
        <p:spPr>
          <a:xfrm>
            <a:off x="1838861" y="1455579"/>
            <a:ext cx="9183796" cy="872991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l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</a:pPr>
            <a:r>
              <a:rPr lang="zh-CN" altLang="en-US" sz="2000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病史：老年女性，有高血压病史</a:t>
            </a:r>
            <a:endParaRPr lang="zh-CN" altLang="en-US" sz="2000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40" name="矩形 39"/>
          <p:cNvSpPr/>
          <p:nvPr>
            <p:custDataLst>
              <p:tags r:id="rId5"/>
            </p:custDataLst>
          </p:nvPr>
        </p:nvSpPr>
        <p:spPr>
          <a:xfrm>
            <a:off x="1564041" y="2617142"/>
            <a:ext cx="9598208" cy="1055296"/>
          </a:xfrm>
          <a:prstGeom prst="rect">
            <a:avLst/>
          </a:prstGeom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6" name="矩形 5"/>
          <p:cNvSpPr/>
          <p:nvPr>
            <p:custDataLst>
              <p:tags r:id="rId6"/>
            </p:custDataLst>
          </p:nvPr>
        </p:nvSpPr>
        <p:spPr>
          <a:xfrm>
            <a:off x="1029812" y="2617142"/>
            <a:ext cx="260300" cy="1055296"/>
          </a:xfrm>
          <a:prstGeom prst="rect">
            <a:avLst/>
          </a:prstGeom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42" name="文本框 41"/>
          <p:cNvSpPr txBox="1"/>
          <p:nvPr>
            <p:custDataLst>
              <p:tags r:id="rId7"/>
            </p:custDataLst>
          </p:nvPr>
        </p:nvSpPr>
        <p:spPr>
          <a:xfrm>
            <a:off x="1838861" y="2708320"/>
            <a:ext cx="9183796" cy="872991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l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</a:pPr>
            <a:r>
              <a:rPr lang="zh-CN" altLang="en-US" sz="2000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就医原因：头痛</a:t>
            </a:r>
            <a:endParaRPr lang="zh-CN" altLang="en-US" sz="2000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3" name="矩形 12"/>
          <p:cNvSpPr/>
          <p:nvPr>
            <p:custDataLst>
              <p:tags r:id="rId8"/>
            </p:custDataLst>
          </p:nvPr>
        </p:nvSpPr>
        <p:spPr>
          <a:xfrm>
            <a:off x="1564041" y="3869884"/>
            <a:ext cx="9598208" cy="1055296"/>
          </a:xfrm>
          <a:prstGeom prst="rect">
            <a:avLst/>
          </a:prstGeom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8" name="矩形 17"/>
          <p:cNvSpPr/>
          <p:nvPr>
            <p:custDataLst>
              <p:tags r:id="rId9"/>
            </p:custDataLst>
          </p:nvPr>
        </p:nvSpPr>
        <p:spPr>
          <a:xfrm>
            <a:off x="1029812" y="3869884"/>
            <a:ext cx="260300" cy="1055296"/>
          </a:xfrm>
          <a:prstGeom prst="rect">
            <a:avLst/>
          </a:prstGeom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20" name="文本框 19"/>
          <p:cNvSpPr txBox="1"/>
          <p:nvPr>
            <p:custDataLst>
              <p:tags r:id="rId10"/>
            </p:custDataLst>
          </p:nvPr>
        </p:nvSpPr>
        <p:spPr>
          <a:xfrm>
            <a:off x="1838861" y="3961062"/>
            <a:ext cx="9183796" cy="872991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l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</a:pPr>
            <a:r>
              <a:rPr lang="zh-CN" altLang="en-US" sz="2000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查体：无异常发现</a:t>
            </a:r>
            <a:endParaRPr lang="zh-CN" altLang="en-US" sz="2000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50" name="矩形 49"/>
          <p:cNvSpPr/>
          <p:nvPr>
            <p:custDataLst>
              <p:tags r:id="rId11"/>
            </p:custDataLst>
          </p:nvPr>
        </p:nvSpPr>
        <p:spPr>
          <a:xfrm>
            <a:off x="1564041" y="5121984"/>
            <a:ext cx="9598208" cy="1055296"/>
          </a:xfrm>
          <a:prstGeom prst="rect">
            <a:avLst/>
          </a:prstGeom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27" name="矩形 26"/>
          <p:cNvSpPr/>
          <p:nvPr>
            <p:custDataLst>
              <p:tags r:id="rId12"/>
            </p:custDataLst>
          </p:nvPr>
        </p:nvSpPr>
        <p:spPr>
          <a:xfrm>
            <a:off x="1029812" y="5121984"/>
            <a:ext cx="260300" cy="1055296"/>
          </a:xfrm>
          <a:prstGeom prst="rect">
            <a:avLst/>
          </a:prstGeom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28" name="文本框 27"/>
          <p:cNvSpPr txBox="1"/>
          <p:nvPr>
            <p:custDataLst>
              <p:tags r:id="rId13"/>
            </p:custDataLst>
          </p:nvPr>
        </p:nvSpPr>
        <p:spPr>
          <a:xfrm>
            <a:off x="1838861" y="5213162"/>
            <a:ext cx="9183796" cy="872991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l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</a:pPr>
            <a:r>
              <a:rPr lang="zh-CN" altLang="en-US" sz="2000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诊断：偏头痛</a:t>
            </a:r>
            <a:endParaRPr lang="zh-CN" altLang="en-US" sz="2000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4" name="标题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1526400" y="3137808"/>
            <a:ext cx="9144000" cy="2006395"/>
          </a:xfrm>
        </p:spPr>
        <p:txBody>
          <a:bodyPr/>
          <a:lstStyle/>
          <a:p>
            <a:r>
              <a:rPr lang="zh-CN" altLang="en-US"/>
              <a:t>护理诊断</a:t>
            </a:r>
            <a:endParaRPr lang="zh-CN" altLang="en-US"/>
          </a:p>
        </p:txBody>
      </p:sp>
      <p:sp>
        <p:nvSpPr>
          <p:cNvPr id="6" name="节编号"/>
          <p:cNvSpPr>
            <a:spLocks noGrp="1"/>
          </p:cNvSpPr>
          <p:nvPr>
            <p:ph type="body" sz="quarter" idx="13"/>
            <p:custDataLst>
              <p:tags r:id="rId3"/>
            </p:custDataLst>
          </p:nvPr>
        </p:nvSpPr>
        <p:spPr>
          <a:xfrm>
            <a:off x="1524000" y="728330"/>
            <a:ext cx="9144000" cy="2203901"/>
          </a:xfrm>
        </p:spPr>
        <p:txBody>
          <a:bodyPr/>
          <a:lstStyle/>
          <a:p>
            <a:r>
              <a:rPr lang="en-US" altLang="zh-CN"/>
              <a:t>PART THREE</a:t>
            </a:r>
            <a:endParaRPr lang="en-US" altLang="zh-CN"/>
          </a:p>
        </p:txBody>
      </p:sp>
    </p:spTree>
    <p:custDataLst>
      <p:tags r:id="rId4"/>
    </p:custDataLst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疼痛管理</a:t>
            </a:r>
            <a:endParaRPr lang="zh-CN" altLang="en-US"/>
          </a:p>
        </p:txBody>
      </p:sp>
      <p:sp>
        <p:nvSpPr>
          <p:cNvPr id="4" name="圆角矩形 3"/>
          <p:cNvSpPr/>
          <p:nvPr>
            <p:custDataLst>
              <p:tags r:id="rId2"/>
            </p:custDataLst>
          </p:nvPr>
        </p:nvSpPr>
        <p:spPr>
          <a:xfrm rot="16200000">
            <a:off x="5632130" y="-3304692"/>
            <a:ext cx="926380" cy="10513457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blurRad="279400" dist="114300" dir="1020000" algn="bl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lvl="0" algn="ctr">
              <a:lnSpc>
                <a:spcPct val="120000"/>
              </a:lnSpc>
              <a:buClrTx/>
              <a:buSzTx/>
              <a:buFontTx/>
            </a:pPr>
            <a:endParaRPr lang="zh-CN" altLang="en-US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5" name="圆角矩形 4"/>
          <p:cNvSpPr/>
          <p:nvPr>
            <p:custDataLst>
              <p:tags r:id="rId3"/>
            </p:custDataLst>
          </p:nvPr>
        </p:nvSpPr>
        <p:spPr>
          <a:xfrm rot="16200000">
            <a:off x="445225" y="1882213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blurRad="381000" dist="63500" dir="18900000" algn="bl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 fontAlgn="auto">
              <a:lnSpc>
                <a:spcPct val="120000"/>
              </a:lnSpc>
            </a:pPr>
            <a:endParaRPr lang="zh-CN" altLang="en-US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6" name="圆角矩形 5"/>
          <p:cNvSpPr/>
          <p:nvPr>
            <p:custDataLst>
              <p:tags r:id="rId4"/>
            </p:custDataLst>
          </p:nvPr>
        </p:nvSpPr>
        <p:spPr>
          <a:xfrm rot="16200000">
            <a:off x="5633353" y="-2084208"/>
            <a:ext cx="926380" cy="105142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blurRad="279400" dist="114300" dir="1020000" algn="bl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lvl="0" algn="ctr">
              <a:lnSpc>
                <a:spcPct val="120000"/>
              </a:lnSpc>
              <a:buClrTx/>
              <a:buSzTx/>
              <a:buFontTx/>
            </a:pPr>
            <a:endParaRPr lang="zh-CN" altLang="en-US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7" name="圆角矩形 6"/>
          <p:cNvSpPr/>
          <p:nvPr>
            <p:custDataLst>
              <p:tags r:id="rId5"/>
            </p:custDataLst>
          </p:nvPr>
        </p:nvSpPr>
        <p:spPr>
          <a:xfrm rot="16200000">
            <a:off x="446447" y="3103309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blurRad="381000" dist="63500" dir="18900000" algn="bl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rmAutofit fontScale="25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lvl="0" algn="ctr">
              <a:lnSpc>
                <a:spcPct val="120000"/>
              </a:lnSpc>
              <a:buClrTx/>
              <a:buSzTx/>
              <a:buFontTx/>
            </a:pPr>
            <a:endParaRPr lang="zh-CN" altLang="en-US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" name="圆角矩形 9"/>
          <p:cNvSpPr/>
          <p:nvPr>
            <p:custDataLst>
              <p:tags r:id="rId6"/>
            </p:custDataLst>
          </p:nvPr>
        </p:nvSpPr>
        <p:spPr>
          <a:xfrm rot="16200000">
            <a:off x="5632130" y="-886948"/>
            <a:ext cx="926380" cy="10513457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blurRad="279400" dist="114300" dir="1020000" algn="bl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lvl="0" algn="ctr">
              <a:lnSpc>
                <a:spcPct val="120000"/>
              </a:lnSpc>
              <a:buClrTx/>
              <a:buSzTx/>
              <a:buFontTx/>
            </a:pPr>
            <a:endParaRPr lang="zh-CN" altLang="en-US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1" name="圆角矩形 10"/>
          <p:cNvSpPr/>
          <p:nvPr>
            <p:custDataLst>
              <p:tags r:id="rId7"/>
            </p:custDataLst>
          </p:nvPr>
        </p:nvSpPr>
        <p:spPr>
          <a:xfrm rot="16200000">
            <a:off x="445225" y="4299958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blurRad="381000" dist="63500" dir="18900000" algn="bl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 fontAlgn="auto">
              <a:lnSpc>
                <a:spcPct val="120000"/>
              </a:lnSpc>
            </a:pPr>
            <a:endParaRPr lang="zh-CN" altLang="en-US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2" name="圆角矩形 11"/>
          <p:cNvSpPr/>
          <p:nvPr>
            <p:custDataLst>
              <p:tags r:id="rId8"/>
            </p:custDataLst>
          </p:nvPr>
        </p:nvSpPr>
        <p:spPr>
          <a:xfrm rot="16200000">
            <a:off x="5633353" y="332926"/>
            <a:ext cx="926380" cy="105142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blurRad="279400" dist="114300" dir="1020000" algn="bl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lvl="0" algn="ctr">
              <a:lnSpc>
                <a:spcPct val="120000"/>
              </a:lnSpc>
              <a:buClrTx/>
              <a:buSzTx/>
              <a:buFontTx/>
            </a:pPr>
            <a:endParaRPr lang="zh-CN" altLang="en-US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3" name="圆角矩形 12"/>
          <p:cNvSpPr/>
          <p:nvPr>
            <p:custDataLst>
              <p:tags r:id="rId9"/>
            </p:custDataLst>
          </p:nvPr>
        </p:nvSpPr>
        <p:spPr>
          <a:xfrm rot="16200000">
            <a:off x="446447" y="5520442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blurRad="381000" dist="63500" dir="18900000" algn="bl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rmAutofit fontScale="25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lvl="0" algn="ctr">
              <a:lnSpc>
                <a:spcPct val="120000"/>
              </a:lnSpc>
              <a:buClrTx/>
              <a:buSzTx/>
              <a:buFontTx/>
            </a:pPr>
            <a:endParaRPr lang="zh-CN" altLang="en-US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8" name="文本框 7"/>
          <p:cNvSpPr txBox="1"/>
          <p:nvPr>
            <p:custDataLst>
              <p:tags r:id="rId10"/>
            </p:custDataLst>
          </p:nvPr>
        </p:nvSpPr>
        <p:spPr>
          <a:xfrm>
            <a:off x="1280068" y="3906372"/>
            <a:ext cx="10071997" cy="926380"/>
          </a:xfrm>
          <a:prstGeom prst="rect">
            <a:avLst/>
          </a:prstGeom>
        </p:spPr>
        <p:txBody>
          <a:bodyPr vert="horz" wrap="square" lIns="90000" tIns="46800" rIns="0" bIns="4680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fontAlgn="auto" latinLnBrk="0" hangingPunct="1">
              <a:lnSpc>
                <a:spcPct val="120000"/>
              </a:lnSpc>
              <a:spcBef>
                <a:spcPct val="0"/>
              </a:spcBef>
              <a:buNone/>
              <a:defRPr sz="1600" b="0" u="none" strike="noStrike" kern="1200" cap="none" spc="200" normalizeH="0" baseline="0">
                <a:solidFill>
                  <a:schemeClr val="tx1"/>
                </a:solidFill>
                <a:uFillTx/>
                <a:latin typeface="Arial" pitchFamily="34" charset="0"/>
                <a:ea typeface="微软雅黑"/>
                <a:cs typeface="+mj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2400">
                <a:latin typeface="+mn-ea"/>
                <a:ea typeface="+mn-ea"/>
              </a:rPr>
              <a:t>提供心理支持，减轻焦虑和压力</a:t>
            </a:r>
            <a:endParaRPr lang="zh-CN" altLang="en-US" sz="2400">
              <a:latin typeface="+mn-ea"/>
              <a:ea typeface="+mn-ea"/>
            </a:endParaRPr>
          </a:p>
        </p:txBody>
      </p:sp>
      <p:sp>
        <p:nvSpPr>
          <p:cNvPr id="9" name="文本框 8"/>
          <p:cNvSpPr txBox="1"/>
          <p:nvPr>
            <p:custDataLst>
              <p:tags r:id="rId11"/>
            </p:custDataLst>
          </p:nvPr>
        </p:nvSpPr>
        <p:spPr>
          <a:xfrm>
            <a:off x="1280068" y="5127467"/>
            <a:ext cx="10071997" cy="925617"/>
          </a:xfrm>
          <a:prstGeom prst="rect">
            <a:avLst/>
          </a:prstGeom>
        </p:spPr>
        <p:txBody>
          <a:bodyPr vert="horz" wrap="square" lIns="90000" tIns="46800" rIns="90000" bIns="4680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fontAlgn="auto" latinLnBrk="0" hangingPunct="1">
              <a:lnSpc>
                <a:spcPct val="120000"/>
              </a:lnSpc>
              <a:spcBef>
                <a:spcPct val="0"/>
              </a:spcBef>
              <a:buNone/>
              <a:defRPr sz="1600" b="0" u="none" strike="noStrike" kern="1200" cap="none" spc="200" normalizeH="0" baseline="0">
                <a:solidFill>
                  <a:schemeClr val="tx1"/>
                </a:solidFill>
                <a:uFillTx/>
                <a:latin typeface="Arial" pitchFamily="34" charset="0"/>
                <a:ea typeface="微软雅黑"/>
                <a:cs typeface="+mj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2400">
                <a:latin typeface="+mn-ea"/>
                <a:ea typeface="+mn-ea"/>
              </a:rPr>
              <a:t>监督疼痛缓解的情况，及时调整计划</a:t>
            </a:r>
            <a:endParaRPr lang="zh-CN" altLang="en-US" sz="2400">
              <a:latin typeface="+mn-ea"/>
              <a:ea typeface="+mn-ea"/>
            </a:endParaRPr>
          </a:p>
        </p:txBody>
      </p:sp>
      <p:sp>
        <p:nvSpPr>
          <p:cNvPr id="14" name="文本框 13"/>
          <p:cNvSpPr txBox="1"/>
          <p:nvPr>
            <p:custDataLst>
              <p:tags r:id="rId12"/>
            </p:custDataLst>
          </p:nvPr>
        </p:nvSpPr>
        <p:spPr>
          <a:xfrm>
            <a:off x="1280068" y="1488627"/>
            <a:ext cx="10071997" cy="926380"/>
          </a:xfrm>
          <a:prstGeom prst="rect">
            <a:avLst/>
          </a:prstGeom>
        </p:spPr>
        <p:txBody>
          <a:bodyPr vert="horz" wrap="square" lIns="90000" tIns="46800" rIns="0" bIns="4680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fontAlgn="auto" latinLnBrk="0" hangingPunct="1">
              <a:lnSpc>
                <a:spcPct val="120000"/>
              </a:lnSpc>
              <a:spcBef>
                <a:spcPct val="0"/>
              </a:spcBef>
              <a:buNone/>
              <a:defRPr sz="1600" b="0" u="none" strike="noStrike" kern="1200" cap="none" spc="200" normalizeH="0" baseline="0">
                <a:solidFill>
                  <a:schemeClr val="tx1"/>
                </a:solidFill>
                <a:uFillTx/>
                <a:latin typeface="Arial" pitchFamily="34" charset="0"/>
                <a:ea typeface="微软雅黑"/>
                <a:cs typeface="+mj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2400">
                <a:latin typeface="+mn-ea"/>
                <a:ea typeface="+mn-ea"/>
              </a:rPr>
              <a:t>评估疼痛的严重程度</a:t>
            </a:r>
            <a:endParaRPr lang="zh-CN" altLang="en-US" sz="2400">
              <a:latin typeface="+mn-ea"/>
              <a:ea typeface="+mn-ea"/>
            </a:endParaRPr>
          </a:p>
        </p:txBody>
      </p:sp>
      <p:sp>
        <p:nvSpPr>
          <p:cNvPr id="15" name="文本框 14"/>
          <p:cNvSpPr txBox="1"/>
          <p:nvPr>
            <p:custDataLst>
              <p:tags r:id="rId13"/>
            </p:custDataLst>
          </p:nvPr>
        </p:nvSpPr>
        <p:spPr>
          <a:xfrm>
            <a:off x="1280068" y="2710945"/>
            <a:ext cx="10071997" cy="925617"/>
          </a:xfrm>
          <a:prstGeom prst="rect">
            <a:avLst/>
          </a:prstGeom>
        </p:spPr>
        <p:txBody>
          <a:bodyPr vert="horz" wrap="square" lIns="90000" tIns="46800" rIns="90000" bIns="4680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fontAlgn="auto" latinLnBrk="0" hangingPunct="1">
              <a:lnSpc>
                <a:spcPct val="120000"/>
              </a:lnSpc>
              <a:spcBef>
                <a:spcPct val="0"/>
              </a:spcBef>
              <a:buNone/>
              <a:defRPr sz="1600" b="0" u="none" strike="noStrike" kern="1200" cap="none" spc="200" normalizeH="0" baseline="0">
                <a:solidFill>
                  <a:schemeClr val="tx1"/>
                </a:solidFill>
                <a:uFillTx/>
                <a:latin typeface="Arial" pitchFamily="34" charset="0"/>
                <a:ea typeface="微软雅黑"/>
                <a:cs typeface="+mj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2400">
                <a:latin typeface="+mn-ea"/>
                <a:ea typeface="+mn-ea"/>
              </a:rPr>
              <a:t>制定个性化的疼痛管理计划</a:t>
            </a:r>
            <a:endParaRPr lang="zh-CN" altLang="en-US" sz="2400">
              <a:latin typeface="+mn-ea"/>
              <a:ea typeface="+mn-ea"/>
            </a:endParaRPr>
          </a:p>
        </p:txBody>
      </p:sp>
    </p:spTree>
    <p:custDataLst>
      <p:tags r:id="rId14"/>
    </p:custDataLst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https://d.book118.com/298055064023006041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1"/>
  <p:tag name="KSO_WM_UNIT_INDEX" val="1"/>
  <p:tag name="KSO_WM_UNIT_LAYERLEVEL" val="1"/>
  <p:tag name="KSO_WM_UNIT_TYPE" val="i"/>
</p:tagLst>
</file>

<file path=ppt/tags/tag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2"/>
  <p:tag name="KSO_WM_UNIT_INDEX" val="2"/>
  <p:tag name="KSO_WM_UNIT_LAYERLEVEL" val="1"/>
  <p:tag name="KSO_WM_UNIT_TYPE" val="i"/>
</p:tagLst>
</file>

<file path=ppt/tags/tag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3"/>
  <p:tag name="KSO_WM_UNIT_INDEX" val="3"/>
  <p:tag name="KSO_WM_UNIT_LAYERLEVEL" val="1"/>
  <p:tag name="KSO_WM_UNIT_TYPE" val="i"/>
</p:tagLst>
</file>

<file path=ppt/tags/tag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4"/>
  <p:tag name="KSO_WM_UNIT_INDEX" val="4"/>
  <p:tag name="KSO_WM_UNIT_LAYERLEVEL" val="1"/>
  <p:tag name="KSO_WM_UNIT_TYPE" val="i"/>
</p:tagLst>
</file>

<file path=ppt/tags/tag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5"/>
  <p:tag name="KSO_WM_UNIT_INDEX" val="5"/>
  <p:tag name="KSO_WM_UNIT_LAYERLEVEL" val="1"/>
  <p:tag name="KSO_WM_UNIT_TYPE" val="i"/>
</p:tagLst>
</file>

<file path=ppt/tags/tag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6"/>
  <p:tag name="KSO_WM_UNIT_INDEX" val="6"/>
  <p:tag name="KSO_WM_UNIT_LAYERLEVEL" val="1"/>
  <p:tag name="KSO_WM_UNIT_TYPE" val="i"/>
</p:tagLst>
</file>

<file path=ppt/tags/tag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7"/>
  <p:tag name="KSO_WM_UNIT_INDEX" val="7"/>
  <p:tag name="KSO_WM_UNIT_LAYERLEVEL" val="1"/>
  <p:tag name="KSO_WM_UNIT_TYPE" val="i"/>
</p:tagLst>
</file>

<file path=ppt/tags/tag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8"/>
  <p:tag name="KSO_WM_UNIT_INDEX" val="8"/>
  <p:tag name="KSO_WM_UNIT_LAYERLEVEL" val="1"/>
  <p:tag name="KSO_WM_UNIT_TYPE" val="i"/>
</p:tagLst>
</file>

<file path=ppt/tags/tag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9"/>
  <p:tag name="KSO_WM_UNIT_INDEX" val="9"/>
  <p:tag name="KSO_WM_UNIT_LAYERLEVEL" val="1"/>
  <p:tag name="KSO_WM_UNIT_TYPE" val="i"/>
</p:tagLst>
</file>

<file path=ppt/tags/tag1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10"/>
  <p:tag name="KSO_WM_UNIT_INDEX" val="10"/>
  <p:tag name="KSO_WM_UNIT_LAYERLEVEL" val="1"/>
  <p:tag name="KSO_WM_UNIT_TYPE" val="i"/>
</p:tagLst>
</file>

<file path=ppt/tags/tag1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11"/>
  <p:tag name="KSO_WM_UNIT_INDEX" val="11"/>
  <p:tag name="KSO_WM_UNIT_LAYERLEVEL" val="1"/>
  <p:tag name="KSO_WM_UNIT_TYPE" val="i"/>
</p:tagLst>
</file>

<file path=ppt/tags/tag1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12"/>
  <p:tag name="KSO_WM_UNIT_INDEX" val="12"/>
  <p:tag name="KSO_WM_UNIT_LAYERLEVEL" val="1"/>
  <p:tag name="KSO_WM_UNIT_TYPE" val="i"/>
</p:tagLst>
</file>

<file path=ppt/tags/tag1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13"/>
  <p:tag name="KSO_WM_UNIT_INDEX" val="13"/>
  <p:tag name="KSO_WM_UNIT_LAYERLEVEL" val="1"/>
  <p:tag name="KSO_WM_UNIT_TYPE" val="i"/>
</p:tagLst>
</file>

<file path=ppt/tags/tag1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14"/>
  <p:tag name="KSO_WM_UNIT_INDEX" val="14"/>
  <p:tag name="KSO_WM_UNIT_LAYERLEVEL" val="1"/>
  <p:tag name="KSO_WM_UNIT_TYPE" val="i"/>
</p:tagLst>
</file>

<file path=ppt/tags/tag1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15"/>
  <p:tag name="KSO_WM_UNIT_INDEX" val="15"/>
  <p:tag name="KSO_WM_UNIT_LAYERLEVEL" val="1"/>
  <p:tag name="KSO_WM_UNIT_TYPE" val="i"/>
</p:tagLst>
</file>

<file path=ppt/tags/tag1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16"/>
  <p:tag name="KSO_WM_UNIT_INDEX" val="16"/>
  <p:tag name="KSO_WM_UNIT_LAYERLEVEL" val="1"/>
  <p:tag name="KSO_WM_UNIT_TYPE" val="i"/>
</p:tagLst>
</file>

<file path=ppt/tags/tag1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17"/>
  <p:tag name="KSO_WM_UNIT_INDEX" val="17"/>
  <p:tag name="KSO_WM_UNIT_LAYERLEVEL" val="1"/>
  <p:tag name="KSO_WM_UNIT_TYPE" val="i"/>
</p:tagLst>
</file>

<file path=ppt/tags/tag1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18"/>
  <p:tag name="KSO_WM_UNIT_INDEX" val="18"/>
  <p:tag name="KSO_WM_UNIT_LAYERLEVEL" val="1"/>
  <p:tag name="KSO_WM_UNIT_TYPE" val="i"/>
</p:tagLst>
</file>

<file path=ppt/tags/tag1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19"/>
  <p:tag name="KSO_WM_UNIT_INDEX" val="19"/>
  <p:tag name="KSO_WM_UNIT_LAYERLEVEL" val="1"/>
  <p:tag name="KSO_WM_UNIT_TYPE" val="i"/>
</p:tagLst>
</file>

<file path=ppt/tags/tag2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20"/>
  <p:tag name="KSO_WM_UNIT_INDEX" val="20"/>
  <p:tag name="KSO_WM_UNIT_LAYERLEVEL" val="1"/>
  <p:tag name="KSO_WM_UNIT_TYPE" val="i"/>
</p:tagLst>
</file>

<file path=ppt/tags/tag2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21"/>
  <p:tag name="KSO_WM_UNIT_INDEX" val="21"/>
  <p:tag name="KSO_WM_UNIT_LAYERLEVEL" val="1"/>
  <p:tag name="KSO_WM_UNIT_TYPE" val="i"/>
</p:tagLst>
</file>

<file path=ppt/tags/tag2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22"/>
  <p:tag name="KSO_WM_UNIT_INDEX" val="22"/>
  <p:tag name="KSO_WM_UNIT_LAYERLEVEL" val="1"/>
  <p:tag name="KSO_WM_UNIT_TYPE" val="i"/>
</p:tagLst>
</file>

<file path=ppt/tags/tag2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编辑母版标题样式"/>
  <p:tag name="KSO_WM_UNIT_TYPE" val="a"/>
  <p:tag name="KSO_WM_UNIT_VALUE" val="30"/>
</p:tagLst>
</file>

<file path=ppt/tags/tag2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2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2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2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f*3"/>
  <p:tag name="KSO_WM_UNIT_INDEX" val="3"/>
  <p:tag name="KSO_WM_UNIT_LAYERLEVEL" val="1"/>
  <p:tag name="KSO_WM_UNIT_NOCLEAR" val="0"/>
  <p:tag name="KSO_WM_UNIT_PRESET_TEXT" val="公司名占位符"/>
  <p:tag name="KSO_WM_UNIT_SUBTYPE" val="g"/>
  <p:tag name="KSO_WM_UNIT_TYPE" val="f"/>
  <p:tag name="KSO_WM_UNIT_VALUE" val="36"/>
</p:tagLst>
</file>

<file path=ppt/tags/tag2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f*1"/>
  <p:tag name="KSO_WM_UNIT_INDEX" val="1"/>
  <p:tag name="KSO_WM_UNIT_LAYERLEVEL" val="1"/>
  <p:tag name="KSO_WM_UNIT_NOCLEAR" val="0"/>
  <p:tag name="KSO_WM_UNIT_PRESET_TEXT" val="日期时间占位符"/>
  <p:tag name="KSO_WM_UNIT_SUBTYPE" val="c"/>
  <p:tag name="KSO_WM_UNIT_TYPE" val="f"/>
  <p:tag name="KSO_WM_UNIT_VALUE" val="8"/>
</p:tagLst>
</file>

<file path=ppt/tags/tag2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f*4"/>
  <p:tag name="KSO_WM_UNIT_INDEX" val="4"/>
  <p:tag name="KSO_WM_UNIT_LAYERLEVEL" val="1"/>
  <p:tag name="KSO_WM_UNIT_NOCLEAR" val="0"/>
  <p:tag name="KSO_WM_UNIT_PRESET_TEXT" val="署名占位符"/>
  <p:tag name="KSO_WM_UNIT_SUBTYPE" val="b"/>
  <p:tag name="KSO_WM_UNIT_TYPE" val="f"/>
  <p:tag name="KSO_WM_UNIT_VALUE" val="8"/>
</p:tagLst>
</file>

<file path=ppt/tags/tag3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编辑母版标题样式"/>
  <p:tag name="KSO_WM_UNIT_TYPE" val="a"/>
  <p:tag name="KSO_WM_UNIT_VALUE" val="20"/>
</p:tagLst>
</file>

<file path=ppt/tags/tag3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f*1"/>
  <p:tag name="KSO_WM_UNIT_INDEX" val="1"/>
  <p:tag name="KSO_WM_UNIT_LAYERLEVEL" val="1"/>
  <p:tag name="KSO_WM_UNIT_NOCLEAR" val="0"/>
  <p:tag name="KSO_WM_UNIT_PRESET_TEXT" val="单击此处编辑母版文本样式&#10;二级&#10;三级&#10;四级&#10;五级"/>
  <p:tag name="KSO_WM_UNIT_SUBTYPE" val="a"/>
  <p:tag name="KSO_WM_UNIT_TYPE" val="f"/>
  <p:tag name="KSO_WM_UNIT_VALUE" val="330"/>
</p:tagLst>
</file>

<file path=ppt/tags/tag3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*"/>
  <p:tag name="KSO_WM_UNIT_LAYERLEVEL" val="1"/>
</p:tagLst>
</file>

<file path=ppt/tags/tag3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*"/>
  <p:tag name="KSO_WM_UNIT_LAYERLEVEL" val="1"/>
</p:tagLst>
</file>

<file path=ppt/tags/tag3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*"/>
  <p:tag name="KSO_WM_UNIT_LAYERLEVEL" val="1"/>
</p:tagLst>
</file>

<file path=ppt/tags/tag3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*"/>
  <p:tag name="KSO_WM_UNIT_LAYERLEVEL" val="1"/>
</p:tagLst>
</file>

<file path=ppt/tags/tag3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1"/>
  <p:tag name="KSO_WM_UNIT_INDEX" val="1"/>
  <p:tag name="KSO_WM_UNIT_LAYERLEVEL" val="1"/>
  <p:tag name="KSO_WM_UNIT_TYPE" val="i"/>
</p:tagLst>
</file>

<file path=ppt/tags/tag3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3"/>
  <p:tag name="KSO_WM_UNIT_INDEX" val="3"/>
  <p:tag name="KSO_WM_UNIT_LAYERLEVEL" val="1"/>
  <p:tag name="KSO_WM_UNIT_TYPE" val="i"/>
</p:tagLst>
</file>

<file path=ppt/tags/tag3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4"/>
  <p:tag name="KSO_WM_UNIT_INDEX" val="4"/>
  <p:tag name="KSO_WM_UNIT_LAYERLEVEL" val="1"/>
  <p:tag name="KSO_WM_UNIT_TYPE" val="i"/>
</p:tagLst>
</file>

<file path=ppt/tags/tag3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5"/>
  <p:tag name="KSO_WM_UNIT_INDEX" val="5"/>
  <p:tag name="KSO_WM_UNIT_LAYERLEVEL" val="1"/>
  <p:tag name="KSO_WM_UNIT_TYPE" val="i"/>
</p:tagLst>
</file>

<file path=ppt/tags/tag4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6"/>
  <p:tag name="KSO_WM_UNIT_INDEX" val="6"/>
  <p:tag name="KSO_WM_UNIT_LAYERLEVEL" val="1"/>
  <p:tag name="KSO_WM_UNIT_TYPE" val="i"/>
</p:tagLst>
</file>

<file path=ppt/tags/tag4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7"/>
  <p:tag name="KSO_WM_UNIT_INDEX" val="7"/>
  <p:tag name="KSO_WM_UNIT_LAYERLEVEL" val="1"/>
  <p:tag name="KSO_WM_UNIT_TYPE" val="i"/>
</p:tagLst>
</file>

<file path=ppt/tags/tag4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8"/>
  <p:tag name="KSO_WM_UNIT_INDEX" val="8"/>
  <p:tag name="KSO_WM_UNIT_LAYERLEVEL" val="1"/>
  <p:tag name="KSO_WM_UNIT_TYPE" val="i"/>
</p:tagLst>
</file>

<file path=ppt/tags/tag4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9"/>
  <p:tag name="KSO_WM_UNIT_INDEX" val="9"/>
  <p:tag name="KSO_WM_UNIT_LAYERLEVEL" val="1"/>
  <p:tag name="KSO_WM_UNIT_TYPE" val="i"/>
</p:tagLst>
</file>

<file path=ppt/tags/tag4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10"/>
  <p:tag name="KSO_WM_UNIT_INDEX" val="10"/>
  <p:tag name="KSO_WM_UNIT_LAYERLEVEL" val="1"/>
  <p:tag name="KSO_WM_UNIT_TYPE" val="i"/>
</p:tagLst>
</file>

<file path=ppt/tags/tag4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11"/>
  <p:tag name="KSO_WM_UNIT_INDEX" val="11"/>
  <p:tag name="KSO_WM_UNIT_LAYERLEVEL" val="1"/>
  <p:tag name="KSO_WM_UNIT_TYPE" val="i"/>
</p:tagLst>
</file>

<file path=ppt/tags/tag4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12"/>
  <p:tag name="KSO_WM_UNIT_INDEX" val="12"/>
  <p:tag name="KSO_WM_UNIT_LAYERLEVEL" val="1"/>
  <p:tag name="KSO_WM_UNIT_TYPE" val="i"/>
</p:tagLst>
</file>

<file path=ppt/tags/tag4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13"/>
  <p:tag name="KSO_WM_UNIT_INDEX" val="13"/>
  <p:tag name="KSO_WM_UNIT_LAYERLEVEL" val="1"/>
  <p:tag name="KSO_WM_UNIT_TYPE" val="i"/>
</p:tagLst>
</file>

<file path=ppt/tags/tag4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14"/>
  <p:tag name="KSO_WM_UNIT_INDEX" val="14"/>
  <p:tag name="KSO_WM_UNIT_LAYERLEVEL" val="1"/>
  <p:tag name="KSO_WM_UNIT_TYPE" val="i"/>
</p:tagLst>
</file>

<file path=ppt/tags/tag4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15"/>
  <p:tag name="KSO_WM_UNIT_INDEX" val="15"/>
  <p:tag name="KSO_WM_UNIT_LAYERLEVEL" val="1"/>
  <p:tag name="KSO_WM_UNIT_TYPE" val="i"/>
</p:tagLst>
</file>

<file path=ppt/tags/tag5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16"/>
  <p:tag name="KSO_WM_UNIT_INDEX" val="16"/>
  <p:tag name="KSO_WM_UNIT_LAYERLEVEL" val="1"/>
  <p:tag name="KSO_WM_UNIT_TYPE" val="i"/>
</p:tagLst>
</file>

<file path=ppt/tags/tag5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17"/>
  <p:tag name="KSO_WM_UNIT_INDEX" val="17"/>
  <p:tag name="KSO_WM_UNIT_LAYERLEVEL" val="1"/>
  <p:tag name="KSO_WM_UNIT_TYPE" val="i"/>
</p:tagLst>
</file>

<file path=ppt/tags/tag5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18"/>
  <p:tag name="KSO_WM_UNIT_INDEX" val="18"/>
  <p:tag name="KSO_WM_UNIT_LAYERLEVEL" val="1"/>
  <p:tag name="KSO_WM_UNIT_TYPE" val="i"/>
</p:tagLst>
</file>

<file path=ppt/tags/tag5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19"/>
  <p:tag name="KSO_WM_UNIT_INDEX" val="19"/>
  <p:tag name="KSO_WM_UNIT_LAYERLEVEL" val="1"/>
  <p:tag name="KSO_WM_UNIT_TYPE" val="i"/>
</p:tagLst>
</file>

<file path=ppt/tags/tag5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20"/>
  <p:tag name="KSO_WM_UNIT_INDEX" val="20"/>
  <p:tag name="KSO_WM_UNIT_LAYERLEVEL" val="1"/>
  <p:tag name="KSO_WM_UNIT_TYPE" val="i"/>
</p:tagLst>
</file>

<file path=ppt/tags/tag5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21"/>
  <p:tag name="KSO_WM_UNIT_INDEX" val="21"/>
  <p:tag name="KSO_WM_UNIT_LAYERLEVEL" val="1"/>
  <p:tag name="KSO_WM_UNIT_TYPE" val="i"/>
</p:tagLst>
</file>

<file path=ppt/tags/tag5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22"/>
  <p:tag name="KSO_WM_UNIT_INDEX" val="22"/>
  <p:tag name="KSO_WM_UNIT_LAYERLEVEL" val="1"/>
  <p:tag name="KSO_WM_UNIT_TYPE" val="i"/>
</p:tagLst>
</file>

<file path=ppt/tags/tag5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a*1"/>
  <p:tag name="KSO_WM_UNIT_INDEX" val="1"/>
  <p:tag name="KSO_WM_UNIT_ISCONTENTSTITLE" val="1"/>
  <p:tag name="KSO_WM_UNIT_ISNUMDGMTITLE" val="0"/>
  <p:tag name="KSO_WM_UNIT_LAYERLEVEL" val="1"/>
  <p:tag name="KSO_WM_UNIT_NOCLEAR" val="0"/>
  <p:tag name="KSO_WM_UNIT_PRESET_TEXT" val="标题"/>
  <p:tag name="KSO_WM_UNIT_TYPE" val="a"/>
  <p:tag name="KSO_WM_UNIT_VALUE" val="3"/>
</p:tagLst>
</file>

<file path=ppt/tags/tag5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b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副标题"/>
  <p:tag name="KSO_WM_UNIT_TYPE" val="b"/>
  <p:tag name="KSO_WM_UNIT_VALUE" val="10"/>
</p:tagLst>
</file>

<file path=ppt/tags/tag5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*"/>
  <p:tag name="KSO_WM_UNIT_LAYERLEVEL" val="1"/>
</p:tagLst>
</file>

<file path=ppt/tags/tag6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*"/>
  <p:tag name="KSO_WM_UNIT_LAYERLEVEL" val="1"/>
</p:tagLst>
</file>

<file path=ppt/tags/tag6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3"/>
  <p:tag name="KSO_WM_UNIT_INDEX" val="3"/>
  <p:tag name="KSO_WM_UNIT_LAYERLEVEL" val="1"/>
  <p:tag name="KSO_WM_UNIT_TYPE" val="i"/>
</p:tagLst>
</file>

<file path=ppt/tags/tag6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4"/>
  <p:tag name="KSO_WM_UNIT_INDEX" val="4"/>
  <p:tag name="KSO_WM_UNIT_LAYERLEVEL" val="1"/>
  <p:tag name="KSO_WM_UNIT_TYPE" val="i"/>
</p:tagLst>
</file>

<file path=ppt/tags/tag6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5"/>
  <p:tag name="KSO_WM_UNIT_INDEX" val="5"/>
  <p:tag name="KSO_WM_UNIT_LAYERLEVEL" val="1"/>
  <p:tag name="KSO_WM_UNIT_TYPE" val="i"/>
</p:tagLst>
</file>

<file path=ppt/tags/tag6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6"/>
  <p:tag name="KSO_WM_UNIT_INDEX" val="6"/>
  <p:tag name="KSO_WM_UNIT_LAYERLEVEL" val="1"/>
  <p:tag name="KSO_WM_UNIT_TYPE" val="i"/>
</p:tagLst>
</file>

<file path=ppt/tags/tag6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7"/>
  <p:tag name="KSO_WM_UNIT_INDEX" val="7"/>
  <p:tag name="KSO_WM_UNIT_LAYERLEVEL" val="1"/>
  <p:tag name="KSO_WM_UNIT_TYPE" val="i"/>
</p:tagLst>
</file>

<file path=ppt/tags/tag6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8"/>
  <p:tag name="KSO_WM_UNIT_INDEX" val="8"/>
  <p:tag name="KSO_WM_UNIT_LAYERLEVEL" val="1"/>
  <p:tag name="KSO_WM_UNIT_TYPE" val="i"/>
</p:tagLst>
</file>

<file path=ppt/tags/tag6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9"/>
  <p:tag name="KSO_WM_UNIT_INDEX" val="9"/>
  <p:tag name="KSO_WM_UNIT_LAYERLEVEL" val="1"/>
  <p:tag name="KSO_WM_UNIT_TYPE" val="i"/>
</p:tagLst>
</file>

<file path=ppt/tags/tag6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10"/>
  <p:tag name="KSO_WM_UNIT_INDEX" val="10"/>
  <p:tag name="KSO_WM_UNIT_LAYERLEVEL" val="1"/>
  <p:tag name="KSO_WM_UNIT_TYPE" val="i"/>
</p:tagLst>
</file>

<file path=ppt/tags/tag6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11"/>
  <p:tag name="KSO_WM_UNIT_INDEX" val="11"/>
  <p:tag name="KSO_WM_UNIT_LAYERLEVEL" val="1"/>
  <p:tag name="KSO_WM_UNIT_TYPE" val="i"/>
</p:tagLst>
</file>

<file path=ppt/tags/tag7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12"/>
  <p:tag name="KSO_WM_UNIT_INDEX" val="12"/>
  <p:tag name="KSO_WM_UNIT_LAYERLEVEL" val="1"/>
  <p:tag name="KSO_WM_UNIT_TYPE" val="i"/>
</p:tagLst>
</file>

<file path=ppt/tags/tag7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编辑母版标题样式"/>
  <p:tag name="KSO_WM_UNIT_TYPE" val="a"/>
  <p:tag name="KSO_WM_UNIT_VALUE" val="14"/>
</p:tagLst>
</file>

<file path=ppt/tags/tag7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*"/>
  <p:tag name="KSO_WM_UNIT_LAYERLEVEL" val="1"/>
</p:tagLst>
</file>

<file path=ppt/tags/tag7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*"/>
  <p:tag name="KSO_WM_UNIT_LAYERLEVEL" val="1"/>
</p:tagLst>
</file>

<file path=ppt/tags/tag7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*"/>
  <p:tag name="KSO_WM_UNIT_LAYERLEVEL" val="1"/>
</p:tagLst>
</file>

<file path=ppt/tags/tag75.xml><?xml version="1.0" encoding="utf-8"?>
<p:tagLst xmlns:p="http://schemas.openxmlformats.org/presentationml/2006/main">
  <p:tag name="KSO_WM_BEAUTIFY_FLAG" val="#wm#"/>
  <p:tag name="KSO_WM_TAG_VERSION" val="1.0"/>
  <p:tag name="KSO_WM_UNIT_COMPATIBLE" val="1"/>
  <p:tag name="KSO_WM_UNIT_DIAGRAM_ISNUMVISUAL" val="0"/>
  <p:tag name="KSO_WM_UNIT_DIAGRAM_ISREFERUNIT" val="0"/>
  <p:tag name="KSO_WM_UNIT_HIGHLIGHT" val="0"/>
  <p:tag name="KSO_WM_UNIT_ID" val="_4*e*1"/>
  <p:tag name="KSO_WM_UNIT_INDEX" val="1"/>
  <p:tag name="KSO_WM_UNIT_LAYERLEVEL" val="1"/>
  <p:tag name="KSO_WM_UNIT_NOCLEAR" val="0"/>
  <p:tag name="KSO_WM_UNIT_PRESET_TEXT" val="节编号"/>
  <p:tag name="KSO_WM_UNIT_TYPE" val="e"/>
  <p:tag name="KSO_WM_UNIT_VALUE" val="13"/>
</p:tagLst>
</file>

<file path=ppt/tags/tag7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编辑母版标题样式"/>
  <p:tag name="KSO_WM_UNIT_TYPE" val="a"/>
  <p:tag name="KSO_WM_UNIT_VALUE" val="20"/>
</p:tagLst>
</file>

<file path=ppt/tags/tag7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f*1"/>
  <p:tag name="KSO_WM_UNIT_INDEX" val="1"/>
  <p:tag name="KSO_WM_UNIT_LAYERLEVEL" val="1"/>
  <p:tag name="KSO_WM_UNIT_NOCLEAR" val="0"/>
  <p:tag name="KSO_WM_UNIT_PRESET_TEXT" val="单击此处编辑母版文本样式&#10;二级&#10;三级&#10;四级&#10;五级"/>
  <p:tag name="KSO_WM_UNIT_SUBTYPE" val="a"/>
  <p:tag name="KSO_WM_UNIT_TYPE" val="f"/>
  <p:tag name="KSO_WM_UNIT_VALUE" val="160"/>
</p:tagLst>
</file>

<file path=ppt/tags/tag7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f*2"/>
  <p:tag name="KSO_WM_UNIT_INDEX" val="2"/>
  <p:tag name="KSO_WM_UNIT_LAYERLEVEL" val="1"/>
  <p:tag name="KSO_WM_UNIT_NOCLEAR" val="0"/>
  <p:tag name="KSO_WM_UNIT_PRESET_TEXT" val="单击此处编辑母版文本样式&#10;二级&#10;三级&#10;四级&#10;五级"/>
  <p:tag name="KSO_WM_UNIT_SUBTYPE" val="a"/>
  <p:tag name="KSO_WM_UNIT_TYPE" val="f"/>
  <p:tag name="KSO_WM_UNIT_VALUE" val="160"/>
</p:tagLst>
</file>

<file path=ppt/tags/tag7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8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8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8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编辑母版标题样式"/>
  <p:tag name="KSO_WM_UNIT_TYPE" val="a"/>
  <p:tag name="KSO_WM_UNIT_VALUE" val="20"/>
</p:tagLst>
</file>

<file path=ppt/tags/tag8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h_a*1_1"/>
  <p:tag name="KSO_WM_UNIT_INDEX" val="1_1"/>
  <p:tag name="KSO_WM_UNIT_ISCONTENTSTITLE" val="0"/>
  <p:tag name="KSO_WM_UNIT_ISNUMDGMTITLE" val="0"/>
  <p:tag name="KSO_WM_UNIT_LAYERLEVEL" val="1_1"/>
  <p:tag name="KSO_WM_UNIT_NOCLEAR" val="0"/>
  <p:tag name="KSO_WM_UNIT_PRESET_TEXT" val="单击此处编辑母版文本样式"/>
  <p:tag name="KSO_WM_UNIT_TYPE" val="h_a"/>
  <p:tag name="KSO_WM_UNIT_VALUE" val="19"/>
</p:tagLst>
</file>

<file path=ppt/tags/tag8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h_f*1_1"/>
  <p:tag name="KSO_WM_UNIT_INDEX" val="1_1"/>
  <p:tag name="KSO_WM_UNIT_LAYERLEVEL" val="1_1"/>
  <p:tag name="KSO_WM_UNIT_NOCLEAR" val="0"/>
  <p:tag name="KSO_WM_UNIT_PRESET_TEXT" val="单击此处编辑母版文本样式&#10;二级&#10;三级&#10;四级&#10;五级"/>
  <p:tag name="KSO_WM_UNIT_SUBTYPE" val="a"/>
  <p:tag name="KSO_WM_UNIT_TYPE" val="h_f"/>
  <p:tag name="KSO_WM_UNIT_VALUE" val="128"/>
</p:tagLst>
</file>

<file path=ppt/tags/tag8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h_a*2_1"/>
  <p:tag name="KSO_WM_UNIT_INDEX" val="2_1"/>
  <p:tag name="KSO_WM_UNIT_ISCONTENTSTITLE" val="0"/>
  <p:tag name="KSO_WM_UNIT_ISNUMDGMTITLE" val="0"/>
  <p:tag name="KSO_WM_UNIT_LAYERLEVEL" val="1_1"/>
  <p:tag name="KSO_WM_UNIT_NOCLEAR" val="0"/>
  <p:tag name="KSO_WM_UNIT_PRESET_TEXT" val="单击此处编辑母版文本样式"/>
  <p:tag name="KSO_WM_UNIT_TYPE" val="h_a"/>
  <p:tag name="KSO_WM_UNIT_VALUE" val="19"/>
</p:tagLst>
</file>

<file path=ppt/tags/tag8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h_f*2_1"/>
  <p:tag name="KSO_WM_UNIT_INDEX" val="2_1"/>
  <p:tag name="KSO_WM_UNIT_LAYERLEVEL" val="1_1"/>
  <p:tag name="KSO_WM_UNIT_NOCLEAR" val="0"/>
  <p:tag name="KSO_WM_UNIT_PRESET_TEXT" val="单击此处编辑母版文本样式&#10;二级&#10;三级&#10;四级&#10;五级"/>
  <p:tag name="KSO_WM_UNIT_SUBTYPE" val="a"/>
  <p:tag name="KSO_WM_UNIT_TYPE" val="h_f"/>
  <p:tag name="KSO_WM_UNIT_VALUE" val="128"/>
</p:tagLst>
</file>

<file path=ppt/tags/tag8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*"/>
  <p:tag name="KSO_WM_UNIT_LAYERLEVEL" val="1"/>
</p:tagLst>
</file>

<file path=ppt/tags/tag8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*"/>
  <p:tag name="KSO_WM_UNIT_LAYERLEVEL" val="1"/>
</p:tagLst>
</file>

<file path=ppt/tags/tag8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*"/>
  <p:tag name="KSO_WM_UNIT_LAYERLEVEL" val="1"/>
</p:tagLst>
</file>

<file path=ppt/tags/tag9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编辑母版标题样式"/>
  <p:tag name="KSO_WM_UNIT_TYPE" val="a"/>
  <p:tag name="KSO_WM_UNIT_VALUE" val="20"/>
</p:tagLst>
</file>

<file path=ppt/tags/tag9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*"/>
  <p:tag name="KSO_WM_UNIT_LAYERLEVEL" val="1"/>
</p:tagLst>
</file>

<file path=ppt/tags/tag9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*"/>
  <p:tag name="KSO_WM_UNIT_LAYERLEVEL" val="1"/>
</p:tagLst>
</file>

<file path=ppt/tags/tag9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*"/>
  <p:tag name="KSO_WM_UNIT_LAYERLEVEL" val="1"/>
</p:tagLst>
</file>

<file path=ppt/tags/tag9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*"/>
  <p:tag name="KSO_WM_UNIT_LAYERLEVEL" val="1"/>
</p:tagLst>
</file>

<file path=ppt/tags/tag9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*"/>
  <p:tag name="KSO_WM_UNIT_LAYERLEVEL" val="1"/>
</p:tagLst>
</file>

<file path=ppt/tags/tag9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*"/>
  <p:tag name="KSO_WM_UNIT_LAYERLEVEL" val="1"/>
</p:tagLst>
</file>

<file path=ppt/tags/tag9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f*1"/>
  <p:tag name="KSO_WM_UNIT_INDEX" val="1"/>
  <p:tag name="KSO_WM_UNIT_LAYERLEVEL" val="1"/>
  <p:tag name="KSO_WM_UNIT_NOCLEAR" val="0"/>
  <p:tag name="KSO_WM_UNIT_PRESET_TEXT" val="单击此处编辑母版文本样式&#10;二级&#10;三级&#10;四级&#10;五级"/>
  <p:tag name="KSO_WM_UNIT_SUBTYPE" val="a"/>
  <p:tag name="KSO_WM_UNIT_TYPE" val="f"/>
  <p:tag name="KSO_WM_UNIT_VALUE" val="396"/>
</p:tagLst>
</file>

<file path=ppt/tags/tag9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*"/>
  <p:tag name="KSO_WM_UNIT_LAYERLEVEL" val="1"/>
</p:tagLst>
</file>

<file path=ppt/tags/tag9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*"/>
  <p:tag name="KSO_WM_UNIT_LAYERLEVEL" val="1"/>
</p:tagLst>
</file>

<file path=ppt/tags/tag10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*"/>
  <p:tag name="KSO_WM_UNIT_LAYERLEVEL" val="1"/>
</p:tagLst>
</file>

<file path=ppt/tags/tag10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编辑母版标题样式"/>
  <p:tag name="KSO_WM_UNIT_TYPE" val="a"/>
  <p:tag name="KSO_WM_UNIT_VALUE" val="20"/>
</p:tagLst>
</file>

<file path=ppt/tags/tag10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b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编辑母版副标题样式"/>
  <p:tag name="KSO_WM_UNIT_TYPE" val="b"/>
  <p:tag name="KSO_WM_UNIT_VALUE" val="40"/>
</p:tagLst>
</file>

<file path=ppt/tags/tag10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*"/>
  <p:tag name="KSO_WM_UNIT_LAYERLEVEL" val="1"/>
</p:tagLst>
</file>

<file path=ppt/tags/tag10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*"/>
  <p:tag name="KSO_WM_UNIT_LAYERLEVEL" val="1"/>
</p:tagLst>
</file>

<file path=ppt/tags/tag10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*"/>
  <p:tag name="KSO_WM_UNIT_LAYERLEVEL" val="1"/>
</p:tagLst>
</file>

<file path=ppt/tags/tag10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2"/>
  <p:tag name="KSO_WM_UNIT_INDEX" val="2"/>
  <p:tag name="KSO_WM_UNIT_LAYERLEVEL" val="1"/>
  <p:tag name="KSO_WM_UNIT_TYPE" val="i"/>
</p:tagLst>
</file>

<file path=ppt/tags/tag10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3"/>
  <p:tag name="KSO_WM_UNIT_INDEX" val="3"/>
  <p:tag name="KSO_WM_UNIT_LAYERLEVEL" val="1"/>
  <p:tag name="KSO_WM_UNIT_TYPE" val="i"/>
</p:tagLst>
</file>

<file path=ppt/tags/tag10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4"/>
  <p:tag name="KSO_WM_UNIT_INDEX" val="4"/>
  <p:tag name="KSO_WM_UNIT_LAYERLEVEL" val="1"/>
  <p:tag name="KSO_WM_UNIT_TYPE" val="i"/>
</p:tagLst>
</file>

<file path=ppt/tags/tag10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5"/>
  <p:tag name="KSO_WM_UNIT_INDEX" val="5"/>
  <p:tag name="KSO_WM_UNIT_LAYERLEVEL" val="1"/>
  <p:tag name="KSO_WM_UNIT_TYPE" val="i"/>
</p:tagLst>
</file>

<file path=ppt/tags/tag11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6"/>
  <p:tag name="KSO_WM_UNIT_INDEX" val="6"/>
  <p:tag name="KSO_WM_UNIT_LAYERLEVEL" val="1"/>
  <p:tag name="KSO_WM_UNIT_TYPE" val="i"/>
</p:tagLst>
</file>

<file path=ppt/tags/tag11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7"/>
  <p:tag name="KSO_WM_UNIT_INDEX" val="7"/>
  <p:tag name="KSO_WM_UNIT_LAYERLEVEL" val="1"/>
  <p:tag name="KSO_WM_UNIT_TYPE" val="i"/>
</p:tagLst>
</file>

<file path=ppt/tags/tag11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8"/>
  <p:tag name="KSO_WM_UNIT_INDEX" val="8"/>
  <p:tag name="KSO_WM_UNIT_LAYERLEVEL" val="1"/>
  <p:tag name="KSO_WM_UNIT_TYPE" val="i"/>
</p:tagLst>
</file>

<file path=ppt/tags/tag11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9"/>
  <p:tag name="KSO_WM_UNIT_INDEX" val="9"/>
  <p:tag name="KSO_WM_UNIT_LAYERLEVEL" val="1"/>
  <p:tag name="KSO_WM_UNIT_TYPE" val="i"/>
</p:tagLst>
</file>

<file path=ppt/tags/tag11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10"/>
  <p:tag name="KSO_WM_UNIT_INDEX" val="10"/>
  <p:tag name="KSO_WM_UNIT_LAYERLEVEL" val="1"/>
  <p:tag name="KSO_WM_UNIT_TYPE" val="i"/>
</p:tagLst>
</file>

<file path=ppt/tags/tag11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11"/>
  <p:tag name="KSO_WM_UNIT_INDEX" val="11"/>
  <p:tag name="KSO_WM_UNIT_LAYERLEVEL" val="1"/>
  <p:tag name="KSO_WM_UNIT_TYPE" val="i"/>
</p:tagLst>
</file>

<file path=ppt/tags/tag11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12"/>
  <p:tag name="KSO_WM_UNIT_INDEX" val="12"/>
  <p:tag name="KSO_WM_UNIT_LAYERLEVEL" val="1"/>
  <p:tag name="KSO_WM_UNIT_TYPE" val="i"/>
</p:tagLst>
</file>

<file path=ppt/tags/tag11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13"/>
  <p:tag name="KSO_WM_UNIT_INDEX" val="13"/>
  <p:tag name="KSO_WM_UNIT_LAYERLEVEL" val="1"/>
  <p:tag name="KSO_WM_UNIT_TYPE" val="i"/>
</p:tagLst>
</file>

<file path=ppt/tags/tag11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14"/>
  <p:tag name="KSO_WM_UNIT_INDEX" val="14"/>
  <p:tag name="KSO_WM_UNIT_LAYERLEVEL" val="1"/>
  <p:tag name="KSO_WM_UNIT_TYPE" val="i"/>
</p:tagLst>
</file>

<file path=ppt/tags/tag11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15"/>
  <p:tag name="KSO_WM_UNIT_INDEX" val="15"/>
  <p:tag name="KSO_WM_UNIT_LAYERLEVEL" val="1"/>
  <p:tag name="KSO_WM_UNIT_TYPE" val="i"/>
</p:tagLst>
</file>

<file path=ppt/tags/tag12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编辑母版标题样式"/>
  <p:tag name="KSO_WM_UNIT_TYPE" val="a"/>
  <p:tag name="KSO_WM_UNIT_VALUE" val="30"/>
</p:tagLst>
</file>

<file path=ppt/tags/tag12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*"/>
  <p:tag name="KSO_WM_UNIT_LAYERLEVEL" val="1"/>
  <p:tag name="KSO_WM_UNIT_NOCLEAR" val="0"/>
</p:tagLst>
</file>

<file path=ppt/tags/tag12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*"/>
  <p:tag name="KSO_WM_UNIT_LAYERLEVEL" val="1"/>
</p:tagLst>
</file>

<file path=ppt/tags/tag12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*"/>
  <p:tag name="KSO_WM_UNIT_LAYERLEVEL" val="1"/>
</p:tagLst>
</file>

<file path=ppt/tags/tag12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f*3"/>
  <p:tag name="KSO_WM_UNIT_INDEX" val="3"/>
  <p:tag name="KSO_WM_UNIT_LAYERLEVEL" val="1"/>
  <p:tag name="KSO_WM_UNIT_NOCLEAR" val="0"/>
  <p:tag name="KSO_WM_UNIT_PRESET_TEXT" val="公司名占位符"/>
  <p:tag name="KSO_WM_UNIT_SUBTYPE" val="g"/>
  <p:tag name="KSO_WM_UNIT_TYPE" val="f"/>
  <p:tag name="KSO_WM_UNIT_VALUE" val="81"/>
</p:tagLst>
</file>

<file path=ppt/tags/tag12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f*2"/>
  <p:tag name="KSO_WM_UNIT_INDEX" val="2"/>
  <p:tag name="KSO_WM_UNIT_LAYERLEVEL" val="1"/>
  <p:tag name="KSO_WM_UNIT_NOCLEAR" val="0"/>
  <p:tag name="KSO_WM_UNIT_PRESET_TEXT" val="日期时间占位符"/>
  <p:tag name="KSO_WM_UNIT_SUBTYPE" val="c"/>
  <p:tag name="KSO_WM_UNIT_TYPE" val="f"/>
  <p:tag name="KSO_WM_UNIT_VALUE" val="8"/>
</p:tagLst>
</file>

<file path=ppt/tags/tag12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f*5"/>
  <p:tag name="KSO_WM_UNIT_INDEX" val="5"/>
  <p:tag name="KSO_WM_UNIT_LAYERLEVEL" val="1"/>
  <p:tag name="KSO_WM_UNIT_NOCLEAR" val="0"/>
  <p:tag name="KSO_WM_UNIT_PRESET_TEXT" val="署名占位符"/>
  <p:tag name="KSO_WM_UNIT_SUBTYPE" val="b"/>
  <p:tag name="KSO_WM_UNIT_TYPE" val="f"/>
  <p:tag name="KSO_WM_UNIT_VALUE" val="8"/>
</p:tagLst>
</file>

<file path=ppt/tags/tag127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979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ISCONTENTSTITLE" val="0"/>
  <p:tag name="KSO_WM_UNIT_ISNUMDGMTITLE" val="0"/>
  <p:tag name="KSO_WM_UNIT_LAYERLEVEL" val="1"/>
  <p:tag name="KSO_WM_UNIT_NOCLEAR" val="0"/>
</p:tagLst>
</file>

<file path=ppt/tags/tag128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979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LAYERLEVEL" val="1"/>
  <p:tag name="KSO_WM_UNIT_NOCLEAR" val="0"/>
</p:tagLst>
</file>

<file path=ppt/tags/tag12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LAYERLEVEL" val="1"/>
</p:tagLst>
</file>

<file path=ppt/tags/tag13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LAYERLEVEL" val="1"/>
</p:tagLst>
</file>

<file path=ppt/tags/tag13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LAYERLEVEL" val="1"/>
</p:tagLst>
</file>

<file path=ppt/tags/tag132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COLOR_TYPE" val="0"/>
  <p:tag name="KSO_WM_TEMPLATE_INDEX" val="20230979"/>
  <p:tag name="KSO_WM_TEMPLATE_MASTER_TYPE" val="0"/>
  <p:tag name="KSO_WM_TEMPLATE_SUBCATEGORY" val="29"/>
  <p:tag name="KSO_WM_TEMPLATE_THUMBS_INDEX" val="1、9"/>
</p:tagLst>
</file>

<file path=ppt/tags/tag133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979"/>
  <p:tag name="KSO_WM_UNIT_COMPATIBLE" val="0"/>
  <p:tag name="KSO_WM_UNIT_DIAGRAM_ISNUMVISUAL" val="0"/>
  <p:tag name="KSO_WM_UNIT_DIAGRAM_ISREFERUNIT" val="0"/>
  <p:tag name="KSO_WM_UNIT_HIGHLIGHT" val="0"/>
  <p:tag name="KSO_WM_UNIT_ID" val="custom20230979_1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添加文档&#10;标题内容"/>
  <p:tag name="KSO_WM_UNIT_TYPE" val="a"/>
  <p:tag name="KSO_WM_UNIT_VALUE" val="30"/>
</p:tagLst>
</file>

<file path=ppt/tags/tag134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979"/>
  <p:tag name="KSO_WM_UNIT_COMPATIBLE" val="0"/>
  <p:tag name="KSO_WM_UNIT_DIAGRAM_ISNUMVISUAL" val="0"/>
  <p:tag name="KSO_WM_UNIT_DIAGRAM_ISREFERUNIT" val="0"/>
  <p:tag name="KSO_WM_UNIT_HIGHLIGHT" val="0"/>
  <p:tag name="KSO_WM_UNIT_ID" val="custom20230979_1*f*2"/>
  <p:tag name="KSO_WM_UNIT_INDEX" val="2"/>
  <p:tag name="KSO_WM_UNIT_LAYERLEVEL" val="1"/>
  <p:tag name="KSO_WM_UNIT_NOCLEAR" val="0"/>
  <p:tag name="KSO_WM_UNIT_PRESET_TEXT" val="YOUR LOGO"/>
  <p:tag name="KSO_WM_UNIT_SUBTYPE" val="g"/>
  <p:tag name="KSO_WM_UNIT_TYPE" val="f"/>
  <p:tag name="KSO_WM_UNIT_VALUE" val="36"/>
</p:tagLst>
</file>

<file path=ppt/tags/tag135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979"/>
  <p:tag name="KSO_WM_UNIT_COMPATIBLE" val="0"/>
  <p:tag name="KSO_WM_UNIT_DIAGRAM_ISNUMVISUAL" val="0"/>
  <p:tag name="KSO_WM_UNIT_DIAGRAM_ISREFERUNIT" val="0"/>
  <p:tag name="KSO_WM_UNIT_HIGHLIGHT" val="0"/>
  <p:tag name="KSO_WM_UNIT_ID" val="custom20230979_1*f*1"/>
  <p:tag name="KSO_WM_UNIT_INDEX" val="1"/>
  <p:tag name="KSO_WM_UNIT_LAYERLEVEL" val="1"/>
  <p:tag name="KSO_WM_UNIT_NOCLEAR" val="0"/>
  <p:tag name="KSO_WM_UNIT_PRESET_TEXT" val="汇报时间：20XX/XX/XX"/>
  <p:tag name="KSO_WM_UNIT_SUBTYPE" val="c"/>
  <p:tag name="KSO_WM_UNIT_TYPE" val="f"/>
  <p:tag name="KSO_WM_UNIT_VALUE" val="8"/>
</p:tagLst>
</file>

<file path=ppt/tags/tag136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979"/>
  <p:tag name="KSO_WM_UNIT_COMPATIBLE" val="0"/>
  <p:tag name="KSO_WM_UNIT_DIAGRAM_ISNUMVISUAL" val="0"/>
  <p:tag name="KSO_WM_UNIT_DIAGRAM_ISREFERUNIT" val="0"/>
  <p:tag name="KSO_WM_UNIT_HIGHLIGHT" val="0"/>
  <p:tag name="KSO_WM_UNIT_ID" val="custom20230979_1*f*3"/>
  <p:tag name="KSO_WM_UNIT_INDEX" val="3"/>
  <p:tag name="KSO_WM_UNIT_LAYERLEVEL" val="1"/>
  <p:tag name="KSO_WM_UNIT_NOCLEAR" val="0"/>
  <p:tag name="KSO_WM_UNIT_PRESET_TEXT" val="汇报人：WPS"/>
  <p:tag name="KSO_WM_UNIT_SUBTYPE" val="b"/>
  <p:tag name="KSO_WM_UNIT_TYPE" val="f"/>
  <p:tag name="KSO_WM_UNIT_VALUE" val="33"/>
</p:tagLst>
</file>

<file path=ppt/tags/tag137.xml><?xml version="1.0" encoding="utf-8"?>
<p:tagLst xmlns:p="http://schemas.openxmlformats.org/presentationml/2006/main">
  <p:tag name="KSO_WM_BEAUTIFY_FLAG" val="#wm#"/>
  <p:tag name="KSO_WM_SLIDE_ID" val="custom20230979_1"/>
  <p:tag name="KSO_WM_SLIDE_INDEX" val="1"/>
  <p:tag name="KSO_WM_SLIDE_ITEM_CNT" val="0"/>
  <p:tag name="KSO_WM_SLIDE_LAYOUT" val="a_f"/>
  <p:tag name="KSO_WM_SLIDE_LAYOUT_CNT" val="1_3"/>
  <p:tag name="KSO_WM_SLIDE_SUBTYPE" val="pureTxt"/>
  <p:tag name="KSO_WM_SLIDE_TYPE" val="title"/>
  <p:tag name="KSO_WM_TAG_VERSION" val="1.0"/>
  <p:tag name="KSO_WM_TEMPLATE_CATEGORY" val="custom"/>
  <p:tag name="KSO_WM_TEMPLATE_COLOR_TYPE" val="0"/>
  <p:tag name="KSO_WM_TEMPLATE_INDEX" val="20230979"/>
  <p:tag name="KSO_WM_TEMPLATE_MASTER_TYPE" val="0"/>
  <p:tag name="KSO_WM_TEMPLATE_SUBCATEGORY" val="29"/>
  <p:tag name="KSO_WM_TEMPLATE_THUMBS_INDEX" val="1、9"/>
</p:tagLst>
</file>

<file path=ppt/tags/tag138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428.8,&quot;width&quot;:435}"/>
  <p:tag name="KSO_WM_TAG_VERSION" val="1.0"/>
  <p:tag name="KSO_WM_TEMPLATE_CATEGORY" val="custom"/>
  <p:tag name="KSO_WM_TEMPLATE_INDEX" val="20230979"/>
  <p:tag name="KSO_WM_UNIT_COMPATIBLE" val="0"/>
  <p:tag name="KSO_WM_UNIT_DIAGRAM_ISNUMVISUAL" val="0"/>
  <p:tag name="KSO_WM_UNIT_DIAGRAM_ISREFERUNIT" val="0"/>
  <p:tag name="KSO_WM_UNIT_FILL_FORE_SCHEMECOLOR_INDEX" val="7"/>
  <p:tag name="KSO_WM_UNIT_FILL_TYPE" val="1"/>
  <p:tag name="KSO_WM_UNIT_HIGHLIGHT" val="0"/>
  <p:tag name="KSO_WM_UNIT_ID" val="custom20230979_5*l_h_i*1_1_1"/>
  <p:tag name="KSO_WM_UNIT_INDEX" val="1_1_1"/>
  <p:tag name="KSO_WM_UNIT_LAYERLEVEL" val="1_1_1"/>
  <p:tag name="KSO_WM_UNIT_PRESET_TEXT" val="1"/>
  <p:tag name="KSO_WM_UNIT_SUBTYPE" val="d"/>
  <p:tag name="KSO_WM_UNIT_TEXT_FILL_FORE_SCHEMECOLOR_INDEX" val="2"/>
  <p:tag name="KSO_WM_UNIT_TEXT_FILL_TYPE" val="1"/>
  <p:tag name="KSO_WM_UNIT_TYPE" val="l_h_i"/>
  <p:tag name="KSO_WM_UNIT_USESOURCEFORMAT_APPLY" val="0"/>
</p:tagLst>
</file>

<file path=ppt/tags/tag139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428.8,&quot;width&quot;:435}"/>
  <p:tag name="KSO_WM_TAG_VERSION" val="1.0"/>
  <p:tag name="KSO_WM_TEMPLATE_CATEGORY" val="custom"/>
  <p:tag name="KSO_WM_TEMPLATE_INDEX" val="20230979"/>
  <p:tag name="KSO_WM_UNIT_COMPATIBLE" val="0"/>
  <p:tag name="KSO_WM_UNIT_DIAGRAM_ISNUMVISUAL" val="0"/>
  <p:tag name="KSO_WM_UNIT_DIAGRAM_ISREFERUNIT" val="0"/>
  <p:tag name="KSO_WM_UNIT_HIGHLIGHT" val="0"/>
  <p:tag name="KSO_WM_UNIT_ID" val="custom20230979_5*l_h_a*1_1_1"/>
  <p:tag name="KSO_WM_UNIT_INDEX" val="1_1_1"/>
  <p:tag name="KSO_WM_UNIT_ISCONTENTSTITLE" val="0"/>
  <p:tag name="KSO_WM_UNIT_ISNUMDGMTITLE" val="0"/>
  <p:tag name="KSO_WM_UNIT_LAYERLEVEL" val="1_1_1"/>
  <p:tag name="KSO_WM_UNIT_NOCLEAR" val="0"/>
  <p:tag name="KSO_WM_UNIT_PRESET_TEXT" val="单击添加目录项标题"/>
  <p:tag name="KSO_WM_UNIT_TEXT_FILL_FORE_SCHEMECOLOR_INDEX" val="8"/>
  <p:tag name="KSO_WM_UNIT_TEXT_FILL_TYPE" val="1"/>
  <p:tag name="KSO_WM_UNIT_TYPE" val="l_h_a"/>
  <p:tag name="KSO_WM_UNIT_USESOURCEFORMAT_APPLY" val="0"/>
  <p:tag name="KSO_WM_UNIT_VALUE" val="10"/>
</p:tagLst>
</file>

<file path=ppt/tags/tag140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428.8,&quot;width&quot;:435}"/>
  <p:tag name="KSO_WM_TAG_VERSION" val="1.0"/>
  <p:tag name="KSO_WM_TEMPLATE_CATEGORY" val="custom"/>
  <p:tag name="KSO_WM_TEMPLATE_INDEX" val="20230979"/>
  <p:tag name="KSO_WM_UNIT_COMPATIBLE" val="0"/>
  <p:tag name="KSO_WM_UNIT_DIAGRAM_ISNUMVISUAL" val="0"/>
  <p:tag name="KSO_WM_UNIT_DIAGRAM_ISREFERUNIT" val="0"/>
  <p:tag name="KSO_WM_UNIT_FILL_FORE_SCHEMECOLOR_INDEX" val="7"/>
  <p:tag name="KSO_WM_UNIT_FILL_TYPE" val="1"/>
  <p:tag name="KSO_WM_UNIT_HIGHLIGHT" val="0"/>
  <p:tag name="KSO_WM_UNIT_ID" val="custom20230979_5*l_h_i*1_2_1"/>
  <p:tag name="KSO_WM_UNIT_INDEX" val="1_2_1"/>
  <p:tag name="KSO_WM_UNIT_LAYERLEVEL" val="1_1_1"/>
  <p:tag name="KSO_WM_UNIT_PRESET_TEXT" val="2"/>
  <p:tag name="KSO_WM_UNIT_SUBTYPE" val="d"/>
  <p:tag name="KSO_WM_UNIT_TEXT_FILL_FORE_SCHEMECOLOR_INDEX" val="2"/>
  <p:tag name="KSO_WM_UNIT_TEXT_FILL_TYPE" val="1"/>
  <p:tag name="KSO_WM_UNIT_TYPE" val="l_h_i"/>
  <p:tag name="KSO_WM_UNIT_USESOURCEFORMAT_APPLY" val="0"/>
</p:tagLst>
</file>

<file path=ppt/tags/tag141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428.8,&quot;width&quot;:435}"/>
  <p:tag name="KSO_WM_TAG_VERSION" val="1.0"/>
  <p:tag name="KSO_WM_TEMPLATE_CATEGORY" val="custom"/>
  <p:tag name="KSO_WM_TEMPLATE_INDEX" val="20230979"/>
  <p:tag name="KSO_WM_UNIT_COMPATIBLE" val="0"/>
  <p:tag name="KSO_WM_UNIT_DIAGRAM_ISNUMVISUAL" val="0"/>
  <p:tag name="KSO_WM_UNIT_DIAGRAM_ISREFERUNIT" val="0"/>
  <p:tag name="KSO_WM_UNIT_HIGHLIGHT" val="0"/>
  <p:tag name="KSO_WM_UNIT_ID" val="custom20230979_5*l_h_a*1_2_1"/>
  <p:tag name="KSO_WM_UNIT_INDEX" val="1_2_1"/>
  <p:tag name="KSO_WM_UNIT_ISCONTENTSTITLE" val="0"/>
  <p:tag name="KSO_WM_UNIT_ISNUMDGMTITLE" val="0"/>
  <p:tag name="KSO_WM_UNIT_LAYERLEVEL" val="1_1_1"/>
  <p:tag name="KSO_WM_UNIT_NOCLEAR" val="0"/>
  <p:tag name="KSO_WM_UNIT_PRESET_TEXT" val="单击添加目录项标题"/>
  <p:tag name="KSO_WM_UNIT_TEXT_FILL_FORE_SCHEMECOLOR_INDEX" val="8"/>
  <p:tag name="KSO_WM_UNIT_TEXT_FILL_TYPE" val="1"/>
  <p:tag name="KSO_WM_UNIT_TYPE" val="l_h_a"/>
  <p:tag name="KSO_WM_UNIT_USESOURCEFORMAT_APPLY" val="0"/>
  <p:tag name="KSO_WM_UNIT_VALUE" val="10"/>
</p:tagLst>
</file>

<file path=ppt/tags/tag142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428.8,&quot;width&quot;:435}"/>
  <p:tag name="KSO_WM_TAG_VERSION" val="1.0"/>
  <p:tag name="KSO_WM_TEMPLATE_CATEGORY" val="custom"/>
  <p:tag name="KSO_WM_TEMPLATE_INDEX" val="20230979"/>
  <p:tag name="KSO_WM_UNIT_COMPATIBLE" val="0"/>
  <p:tag name="KSO_WM_UNIT_DIAGRAM_ISNUMVISUAL" val="0"/>
  <p:tag name="KSO_WM_UNIT_DIAGRAM_ISREFERUNIT" val="0"/>
  <p:tag name="KSO_WM_UNIT_FILL_FORE_SCHEMECOLOR_INDEX" val="7"/>
  <p:tag name="KSO_WM_UNIT_FILL_TYPE" val="1"/>
  <p:tag name="KSO_WM_UNIT_HIGHLIGHT" val="0"/>
  <p:tag name="KSO_WM_UNIT_ID" val="custom20230979_5*l_h_i*1_3_1"/>
  <p:tag name="KSO_WM_UNIT_INDEX" val="1_3_1"/>
  <p:tag name="KSO_WM_UNIT_LAYERLEVEL" val="1_1_1"/>
  <p:tag name="KSO_WM_UNIT_PRESET_TEXT" val="3"/>
  <p:tag name="KSO_WM_UNIT_SUBTYPE" val="d"/>
  <p:tag name="KSO_WM_UNIT_TEXT_FILL_FORE_SCHEMECOLOR_INDEX" val="2"/>
  <p:tag name="KSO_WM_UNIT_TEXT_FILL_TYPE" val="1"/>
  <p:tag name="KSO_WM_UNIT_TYPE" val="l_h_i"/>
  <p:tag name="KSO_WM_UNIT_USESOURCEFORMAT_APPLY" val="0"/>
</p:tagLst>
</file>

<file path=ppt/tags/tag143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428.8,&quot;width&quot;:435}"/>
  <p:tag name="KSO_WM_TAG_VERSION" val="1.0"/>
  <p:tag name="KSO_WM_TEMPLATE_CATEGORY" val="custom"/>
  <p:tag name="KSO_WM_TEMPLATE_INDEX" val="20230979"/>
  <p:tag name="KSO_WM_UNIT_COMPATIBLE" val="0"/>
  <p:tag name="KSO_WM_UNIT_DIAGRAM_ISNUMVISUAL" val="0"/>
  <p:tag name="KSO_WM_UNIT_DIAGRAM_ISREFERUNIT" val="0"/>
  <p:tag name="KSO_WM_UNIT_HIGHLIGHT" val="0"/>
  <p:tag name="KSO_WM_UNIT_ID" val="custom20230979_5*l_h_a*1_3_1"/>
  <p:tag name="KSO_WM_UNIT_INDEX" val="1_3_1"/>
  <p:tag name="KSO_WM_UNIT_ISCONTENTSTITLE" val="0"/>
  <p:tag name="KSO_WM_UNIT_ISNUMDGMTITLE" val="0"/>
  <p:tag name="KSO_WM_UNIT_LAYERLEVEL" val="1_1_1"/>
  <p:tag name="KSO_WM_UNIT_NOCLEAR" val="0"/>
  <p:tag name="KSO_WM_UNIT_PRESET_TEXT" val="单击添加目录项标题"/>
  <p:tag name="KSO_WM_UNIT_TEXT_FILL_FORE_SCHEMECOLOR_INDEX" val="8"/>
  <p:tag name="KSO_WM_UNIT_TEXT_FILL_TYPE" val="1"/>
  <p:tag name="KSO_WM_UNIT_TYPE" val="l_h_a"/>
  <p:tag name="KSO_WM_UNIT_USESOURCEFORMAT_APPLY" val="0"/>
  <p:tag name="KSO_WM_UNIT_VALUE" val="10"/>
</p:tagLst>
</file>

<file path=ppt/tags/tag144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428.8,&quot;width&quot;:435}"/>
  <p:tag name="KSO_WM_TAG_VERSION" val="1.0"/>
  <p:tag name="KSO_WM_TEMPLATE_CATEGORY" val="custom"/>
  <p:tag name="KSO_WM_TEMPLATE_INDEX" val="20230979"/>
  <p:tag name="KSO_WM_UNIT_COMPATIBLE" val="0"/>
  <p:tag name="KSO_WM_UNIT_DIAGRAM_ISNUMVISUAL" val="0"/>
  <p:tag name="KSO_WM_UNIT_DIAGRAM_ISREFERUNIT" val="0"/>
  <p:tag name="KSO_WM_UNIT_FILL_FORE_SCHEMECOLOR_INDEX" val="7"/>
  <p:tag name="KSO_WM_UNIT_FILL_TYPE" val="1"/>
  <p:tag name="KSO_WM_UNIT_HIGHLIGHT" val="0"/>
  <p:tag name="KSO_WM_UNIT_ID" val="custom20230979_5*l_h_i*1_4_1"/>
  <p:tag name="KSO_WM_UNIT_INDEX" val="1_4_1"/>
  <p:tag name="KSO_WM_UNIT_LAYERLEVEL" val="1_1_1"/>
  <p:tag name="KSO_WM_UNIT_PRESET_TEXT" val="4"/>
  <p:tag name="KSO_WM_UNIT_SUBTYPE" val="d"/>
  <p:tag name="KSO_WM_UNIT_TEXT_FILL_FORE_SCHEMECOLOR_INDEX" val="2"/>
  <p:tag name="KSO_WM_UNIT_TEXT_FILL_TYPE" val="1"/>
  <p:tag name="KSO_WM_UNIT_TYPE" val="l_h_i"/>
  <p:tag name="KSO_WM_UNIT_USESOURCEFORMAT_APPLY" val="0"/>
</p:tagLst>
</file>

<file path=ppt/tags/tag145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428.8,&quot;width&quot;:435}"/>
  <p:tag name="KSO_WM_TAG_VERSION" val="1.0"/>
  <p:tag name="KSO_WM_TEMPLATE_CATEGORY" val="custom"/>
  <p:tag name="KSO_WM_TEMPLATE_INDEX" val="20230979"/>
  <p:tag name="KSO_WM_UNIT_COMPATIBLE" val="0"/>
  <p:tag name="KSO_WM_UNIT_DIAGRAM_ISNUMVISUAL" val="0"/>
  <p:tag name="KSO_WM_UNIT_DIAGRAM_ISREFERUNIT" val="0"/>
  <p:tag name="KSO_WM_UNIT_HIGHLIGHT" val="0"/>
  <p:tag name="KSO_WM_UNIT_ID" val="custom20230979_5*l_h_a*1_4_1"/>
  <p:tag name="KSO_WM_UNIT_INDEX" val="1_4_1"/>
  <p:tag name="KSO_WM_UNIT_ISCONTENTSTITLE" val="0"/>
  <p:tag name="KSO_WM_UNIT_ISNUMDGMTITLE" val="0"/>
  <p:tag name="KSO_WM_UNIT_LAYERLEVEL" val="1_1_1"/>
  <p:tag name="KSO_WM_UNIT_NOCLEAR" val="0"/>
  <p:tag name="KSO_WM_UNIT_PRESET_TEXT" val="单击添加目录项标题"/>
  <p:tag name="KSO_WM_UNIT_TEXT_FILL_FORE_SCHEMECOLOR_INDEX" val="8"/>
  <p:tag name="KSO_WM_UNIT_TEXT_FILL_TYPE" val="1"/>
  <p:tag name="KSO_WM_UNIT_TYPE" val="l_h_a"/>
  <p:tag name="KSO_WM_UNIT_USESOURCEFORMAT_APPLY" val="0"/>
  <p:tag name="KSO_WM_UNIT_VALUE" val="10"/>
</p:tagLst>
</file>

<file path=ppt/tags/tag146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custom"/>
  <p:tag name="KSO_WM_TEMPLATE_INDEX" val="20230979"/>
  <p:tag name="KSO_WM_UNIT_COMPATIBLE" val="0"/>
  <p:tag name="KSO_WM_UNIT_DIAGRAM_ISNUMVISUAL" val="0"/>
  <p:tag name="KSO_WM_UNIT_DIAGRAM_ISREFERUNIT" val="0"/>
  <p:tag name="KSO_WM_UNIT_HIGHLIGHT" val="0"/>
  <p:tag name="KSO_WM_UNIT_ID" val="custom20230979_5*a*1"/>
  <p:tag name="KSO_WM_UNIT_INDEX" val="1"/>
  <p:tag name="KSO_WM_UNIT_ISCONTENTSTITLE" val="1"/>
  <p:tag name="KSO_WM_UNIT_ISNUMDGMTITLE" val="0"/>
  <p:tag name="KSO_WM_UNIT_LAYERLEVEL" val="1"/>
  <p:tag name="KSO_WM_UNIT_NOCLEAR" val="0"/>
  <p:tag name="KSO_WM_UNIT_PRESET_TEXT" val="目录"/>
  <p:tag name="KSO_WM_UNIT_TEXT_FILL_FORE_SCHEMECOLOR_INDEX" val="2"/>
  <p:tag name="KSO_WM_UNIT_TEXT_FILL_TYPE" val="1"/>
  <p:tag name="KSO_WM_UNIT_TYPE" val="a"/>
  <p:tag name="KSO_WM_UNIT_USESOURCEFORMAT_APPLY" val="0"/>
  <p:tag name="KSO_WM_UNIT_VALUE" val="3"/>
</p:tagLst>
</file>

<file path=ppt/tags/tag147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custom"/>
  <p:tag name="KSO_WM_TEMPLATE_INDEX" val="20230979"/>
  <p:tag name="KSO_WM_UNIT_COMPATIBLE" val="0"/>
  <p:tag name="KSO_WM_UNIT_DIAGRAM_ISNUMVISUAL" val="0"/>
  <p:tag name="KSO_WM_UNIT_DIAGRAM_ISREFERUNIT" val="0"/>
  <p:tag name="KSO_WM_UNIT_HIGHLIGHT" val="0"/>
  <p:tag name="KSO_WM_UNIT_ID" val="custom20230979_5*b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CONTENTS"/>
  <p:tag name="KSO_WM_UNIT_TEXT_FILL_FORE_SCHEMECOLOR_INDEX" val="2"/>
  <p:tag name="KSO_WM_UNIT_TEXT_FILL_TYPE" val="1"/>
  <p:tag name="KSO_WM_UNIT_TYPE" val="b"/>
  <p:tag name="KSO_WM_UNIT_USESOURCEFORMAT_APPLY" val="0"/>
  <p:tag name="KSO_WM_UNIT_VALUE" val="10"/>
</p:tagLst>
</file>

<file path=ppt/tags/tag148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428.8,&quot;width&quot;:435}"/>
  <p:tag name="KSO_WM_TAG_VERSION" val="1.0"/>
  <p:tag name="KSO_WM_TEMPLATE_CATEGORY" val="custom"/>
  <p:tag name="KSO_WM_TEMPLATE_INDEX" val="20230979"/>
  <p:tag name="KSO_WM_UNIT_COMPATIBLE" val="0"/>
  <p:tag name="KSO_WM_UNIT_DIAGRAM_ISNUMVISUAL" val="0"/>
  <p:tag name="KSO_WM_UNIT_DIAGRAM_ISREFERUNIT" val="0"/>
  <p:tag name="KSO_WM_UNIT_FILL_FORE_SCHEMECOLOR_INDEX" val="7"/>
  <p:tag name="KSO_WM_UNIT_FILL_TYPE" val="1"/>
  <p:tag name="KSO_WM_UNIT_HIGHLIGHT" val="0"/>
  <p:tag name="KSO_WM_UNIT_ID" val="custom20230979_5*l_h_i*1_5_1"/>
  <p:tag name="KSO_WM_UNIT_INDEX" val="1_5_1"/>
  <p:tag name="KSO_WM_UNIT_LAYERLEVEL" val="1_1_1"/>
  <p:tag name="KSO_WM_UNIT_PRESET_TEXT" val="5"/>
  <p:tag name="KSO_WM_UNIT_SUBTYPE" val="d"/>
  <p:tag name="KSO_WM_UNIT_TEXT_FILL_FORE_SCHEMECOLOR_INDEX" val="2"/>
  <p:tag name="KSO_WM_UNIT_TEXT_FILL_TYPE" val="1"/>
  <p:tag name="KSO_WM_UNIT_TYPE" val="l_h_i"/>
  <p:tag name="KSO_WM_UNIT_USESOURCEFORMAT_APPLY" val="0"/>
</p:tagLst>
</file>

<file path=ppt/tags/tag149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428.8,&quot;width&quot;:435}"/>
  <p:tag name="KSO_WM_TAG_VERSION" val="1.0"/>
  <p:tag name="KSO_WM_TEMPLATE_CATEGORY" val="custom"/>
  <p:tag name="KSO_WM_TEMPLATE_INDEX" val="20230979"/>
  <p:tag name="KSO_WM_UNIT_COMPATIBLE" val="0"/>
  <p:tag name="KSO_WM_UNIT_DIAGRAM_ISNUMVISUAL" val="0"/>
  <p:tag name="KSO_WM_UNIT_DIAGRAM_ISREFERUNIT" val="0"/>
  <p:tag name="KSO_WM_UNIT_HIGHLIGHT" val="0"/>
  <p:tag name="KSO_WM_UNIT_ID" val="custom20230979_5*l_h_a*1_5_1"/>
  <p:tag name="KSO_WM_UNIT_INDEX" val="1_5_1"/>
  <p:tag name="KSO_WM_UNIT_ISCONTENTSTITLE" val="0"/>
  <p:tag name="KSO_WM_UNIT_ISNUMDGMTITLE" val="0"/>
  <p:tag name="KSO_WM_UNIT_LAYERLEVEL" val="1_1_1"/>
  <p:tag name="KSO_WM_UNIT_NOCLEAR" val="0"/>
  <p:tag name="KSO_WM_UNIT_PRESET_TEXT" val="单击添加目录项标题"/>
  <p:tag name="KSO_WM_UNIT_TEXT_FILL_FORE_SCHEMECOLOR_INDEX" val="8"/>
  <p:tag name="KSO_WM_UNIT_TEXT_FILL_TYPE" val="1"/>
  <p:tag name="KSO_WM_UNIT_TYPE" val="l_h_a"/>
  <p:tag name="KSO_WM_UNIT_USESOURCEFORMAT_APPLY" val="0"/>
  <p:tag name="KSO_WM_UNIT_VALUE" val="10"/>
</p:tagLst>
</file>

<file path=ppt/tags/tag150.xml><?xml version="1.0" encoding="utf-8"?>
<p:tagLst xmlns:p="http://schemas.openxmlformats.org/presentationml/2006/main">
  <p:tag name="KSO_WM_BEAUTIFY_FLAG" val="#wm#"/>
  <p:tag name="KSO_WM_DIAGRAM_GROUP_CODE" val="l1-1"/>
  <p:tag name="KSO_WM_SLIDE_DIAGTYPE" val="l"/>
  <p:tag name="KSO_WM_SLIDE_ID" val="custom20230979_5"/>
  <p:tag name="KSO_WM_SLIDE_INDEX" val="5"/>
  <p:tag name="KSO_WM_SLIDE_ITEM_CNT" val="5"/>
  <p:tag name="KSO_WM_SLIDE_LAYOUT" val="a_b_l"/>
  <p:tag name="KSO_WM_SLIDE_LAYOUT_CNT" val="1_1_1"/>
  <p:tag name="KSO_WM_SLIDE_SUBTYPE" val="diag"/>
  <p:tag name="KSO_WM_SLIDE_TYPE" val="contents"/>
  <p:tag name="KSO_WM_TAG_VERSION" val="1.0"/>
  <p:tag name="KSO_WM_TEMPLATE_CATEGORY" val="custom"/>
  <p:tag name="KSO_WM_TEMPLATE_COLOR_TYPE" val="0"/>
  <p:tag name="KSO_WM_TEMPLATE_INDEX" val="20230979"/>
  <p:tag name="KSO_WM_TEMPLATE_MASTER_TYPE" val="0"/>
  <p:tag name="KSO_WM_TEMPLATE_SUBCATEGORY" val="29"/>
</p:tagLst>
</file>

<file path=ppt/tags/tag151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979"/>
  <p:tag name="KSO_WM_UNIT_COMPATIBLE" val="0"/>
  <p:tag name="KSO_WM_UNIT_DIAGRAM_ISNUMVISUAL" val="0"/>
  <p:tag name="KSO_WM_UNIT_DIAGRAM_ISREFERUNIT" val="0"/>
  <p:tag name="KSO_WM_UNIT_HIGHLIGHT" val="0"/>
  <p:tag name="KSO_WM_UNIT_ID" val="custom20230979_7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添加章节标题"/>
  <p:tag name="KSO_WM_UNIT_TYPE" val="a"/>
  <p:tag name="KSO_WM_UNIT_VALUE" val="14"/>
</p:tagLst>
</file>

<file path=ppt/tags/tag152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979"/>
  <p:tag name="KSO_WM_UNIT_COMPATIBLE" val="1"/>
  <p:tag name="KSO_WM_UNIT_DIAGRAM_ISNUMVISUAL" val="0"/>
  <p:tag name="KSO_WM_UNIT_DIAGRAM_ISREFERUNIT" val="0"/>
  <p:tag name="KSO_WM_UNIT_HIGHLIGHT" val="0"/>
  <p:tag name="KSO_WM_UNIT_ID" val="custom20230979_7*e*1"/>
  <p:tag name="KSO_WM_UNIT_INDEX" val="1"/>
  <p:tag name="KSO_WM_UNIT_LAYERLEVEL" val="1"/>
  <p:tag name="KSO_WM_UNIT_NOCLEAR" val="0"/>
  <p:tag name="KSO_WM_UNIT_PRESET_TEXT" val="PART ONE"/>
  <p:tag name="KSO_WM_UNIT_TYPE" val="e"/>
  <p:tag name="KSO_WM_UNIT_VALUE" val="13"/>
</p:tagLst>
</file>

<file path=ppt/tags/tag153.xml><?xml version="1.0" encoding="utf-8"?>
<p:tagLst xmlns:p="http://schemas.openxmlformats.org/presentationml/2006/main">
  <p:tag name="KSO_WM_BEAUTIFY_FLAG" val="#wm#"/>
  <p:tag name="KSO_WM_SLIDE_ID" val="custom20230979_7"/>
  <p:tag name="KSO_WM_SLIDE_INDEX" val="7"/>
  <p:tag name="KSO_WM_SLIDE_ITEM_CNT" val="0"/>
  <p:tag name="KSO_WM_SLIDE_LAYOUT" val="a_e"/>
  <p:tag name="KSO_WM_SLIDE_LAYOUT_CNT" val="1_1"/>
  <p:tag name="KSO_WM_SLIDE_SUBTYPE" val="pureTxt"/>
  <p:tag name="KSO_WM_SLIDE_TYPE" val="sectionTitle"/>
  <p:tag name="KSO_WM_TAG_VERSION" val="1.0"/>
  <p:tag name="KSO_WM_TEMPLATE_CATEGORY" val="custom"/>
  <p:tag name="KSO_WM_TEMPLATE_COLOR_TYPE" val="0"/>
  <p:tag name="KSO_WM_TEMPLATE_INDEX" val="20230979"/>
  <p:tag name="KSO_WM_TEMPLATE_MASTER_TYPE" val="0"/>
  <p:tag name="KSO_WM_TEMPLATE_SUBCATEGORY" val="29"/>
</p:tagLst>
</file>

<file path=ppt/tags/tag154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1846456692914,&quot;width&quot;:805.5537795275591}"/>
  <p:tag name="KSO_WM_TAG_VERSION" val="3.0"/>
  <p:tag name="KSO_WM_TEMPLATE_CATEGORY" val="diagram"/>
  <p:tag name="KSO_WM_TEMPLATE_INDEX" val="20231351"/>
  <p:tag name="KSO_WM_UNIT_COMPATIBLE" val="0"/>
  <p:tag name="KSO_WM_UNIT_DIAGRAM_ISNUMVISUAL" val="0"/>
  <p:tag name="KSO_WM_UNIT_DIAGRAM_ISREFERUNIT" val="0"/>
  <p:tag name="KSO_WM_UNIT_HIGHLIGHT" val="0"/>
  <p:tag name="KSO_WM_UNIT_ID" val="diagram20231351_3*l_h_i*1_1_1"/>
  <p:tag name="KSO_WM_UNIT_INDEX" val="1_1_1"/>
  <p:tag name="KSO_WM_UNIT_LAYERLEVEL" val="1_1_1"/>
  <p:tag name="KSO_WM_UNIT_TEXT_FILL_FORE_SCHEMECOLOR_INDEX" val="2"/>
  <p:tag name="KSO_WM_UNIT_TEXT_FILL_TYPE" val="1"/>
  <p:tag name="KSO_WM_UNIT_TYPE" val="l_h_i"/>
  <p:tag name="KSO_WM_UNIT_USESOURCEFORMAT_APPLY" val="0"/>
</p:tagLst>
</file>

<file path=ppt/tags/tag155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1846456692914,&quot;width&quot;:805.5537795275591}"/>
  <p:tag name="KSO_WM_TAG_VERSION" val="3.0"/>
  <p:tag name="KSO_WM_TEMPLATE_CATEGORY" val="diagram"/>
  <p:tag name="KSO_WM_TEMPLATE_INDEX" val="20231351"/>
  <p:tag name="KSO_WM_UNIT_COMPATIBLE" val="0"/>
  <p:tag name="KSO_WM_UNIT_DIAGRAM_ISNUMVISUAL" val="0"/>
  <p:tag name="KSO_WM_UNIT_DIAGRAM_ISREFERUNIT" val="0"/>
  <p:tag name="KSO_WM_UNIT_FILL_FORE_SCHEMECOLOR_INDEX" val="5"/>
  <p:tag name="KSO_WM_UNIT_FILL_TYPE" val="1"/>
  <p:tag name="KSO_WM_UNIT_HIGHLIGHT" val="0"/>
  <p:tag name="KSO_WM_UNIT_ID" val="diagram20231351_3*l_h_i*1_1_2"/>
  <p:tag name="KSO_WM_UNIT_INDEX" val="1_1_2"/>
  <p:tag name="KSO_WM_UNIT_LAYERLEVEL" val="1_1_1"/>
  <p:tag name="KSO_WM_UNIT_TEXT_FILL_FORE_SCHEMECOLOR_INDEX" val="2"/>
  <p:tag name="KSO_WM_UNIT_TEXT_FILL_TYPE" val="1"/>
  <p:tag name="KSO_WM_UNIT_TYPE" val="l_h_i"/>
  <p:tag name="KSO_WM_UNIT_USESOURCEFORMAT_APPLY" val="0"/>
</p:tagLst>
</file>

<file path=ppt/tags/tag156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1846456692914,&quot;width&quot;:805.5537795275591}"/>
  <p:tag name="KSO_WM_TAG_VERSION" val="3.0"/>
  <p:tag name="KSO_WM_TEMPLATE_CATEGORY" val="diagram"/>
  <p:tag name="KSO_WM_TEMPLATE_INDEX" val="20231351"/>
  <p:tag name="KSO_WM_UNIT_COMPATIBLE" val="0"/>
  <p:tag name="KSO_WM_UNIT_DIAGRAM_ISNUMVISUAL" val="0"/>
  <p:tag name="KSO_WM_UNIT_DIAGRAM_ISREFERUNIT" val="0"/>
  <p:tag name="KSO_WM_UNIT_HIGHLIGHT" val="0"/>
  <p:tag name="KSO_WM_UNIT_ID" val="diagram20231351_3*l_h_f*1_1_1"/>
  <p:tag name="KSO_WM_UNIT_INDEX" val="1_1_1"/>
  <p:tag name="KSO_WM_UNIT_LAYERLEVEL" val="1_1_1"/>
  <p:tag name="KSO_WM_UNIT_NOCLEAR" val="0"/>
  <p:tag name="KSO_WM_UNIT_PRESET_TEXT" val="单击此处输入你的正文，文字是您思想的提炼。"/>
  <p:tag name="KSO_WM_UNIT_SUBTYPE" val="a"/>
  <p:tag name="KSO_WM_UNIT_TEXT_FILL_FORE_SCHEMECOLOR_INDEX" val="1"/>
  <p:tag name="KSO_WM_UNIT_TEXT_FILL_TYPE" val="1"/>
  <p:tag name="KSO_WM_UNIT_TYPE" val="l_h_f"/>
  <p:tag name="KSO_WM_UNIT_USESOURCEFORMAT_APPLY" val="0"/>
</p:tagLst>
</file>

<file path=ppt/tags/tag157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1846456692914,&quot;width&quot;:805.5537795275591}"/>
  <p:tag name="KSO_WM_TAG_VERSION" val="3.0"/>
  <p:tag name="KSO_WM_TEMPLATE_CATEGORY" val="diagram"/>
  <p:tag name="KSO_WM_TEMPLATE_INDEX" val="20231351"/>
  <p:tag name="KSO_WM_UNIT_COMPATIBLE" val="0"/>
  <p:tag name="KSO_WM_UNIT_DIAGRAM_ISNUMVISUAL" val="0"/>
  <p:tag name="KSO_WM_UNIT_DIAGRAM_ISREFERUNIT" val="0"/>
  <p:tag name="KSO_WM_UNIT_HIGHLIGHT" val="0"/>
  <p:tag name="KSO_WM_UNIT_ID" val="diagram20231351_3*l_h_i*1_2_1"/>
  <p:tag name="KSO_WM_UNIT_INDEX" val="1_2_1"/>
  <p:tag name="KSO_WM_UNIT_LAYERLEVEL" val="1_1_1"/>
  <p:tag name="KSO_WM_UNIT_TEXT_FILL_FORE_SCHEMECOLOR_INDEX" val="2"/>
  <p:tag name="KSO_WM_UNIT_TEXT_FILL_TYPE" val="1"/>
  <p:tag name="KSO_WM_UNIT_TYPE" val="l_h_i"/>
  <p:tag name="KSO_WM_UNIT_USESOURCEFORMAT_APPLY" val="0"/>
</p:tagLst>
</file>

<file path=ppt/tags/tag158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1846456692914,&quot;width&quot;:805.5537795275591}"/>
  <p:tag name="KSO_WM_TAG_VERSION" val="3.0"/>
  <p:tag name="KSO_WM_TEMPLATE_CATEGORY" val="diagram"/>
  <p:tag name="KSO_WM_TEMPLATE_INDEX" val="20231351"/>
  <p:tag name="KSO_WM_UNIT_COMPATIBLE" val="0"/>
  <p:tag name="KSO_WM_UNIT_DIAGRAM_ISNUMVISUAL" val="0"/>
  <p:tag name="KSO_WM_UNIT_DIAGRAM_ISREFERUNIT" val="0"/>
  <p:tag name="KSO_WM_UNIT_FILL_FORE_SCHEMECOLOR_INDEX" val="5"/>
  <p:tag name="KSO_WM_UNIT_FILL_TYPE" val="1"/>
  <p:tag name="KSO_WM_UNIT_HIGHLIGHT" val="0"/>
  <p:tag name="KSO_WM_UNIT_ID" val="diagram20231351_3*l_h_i*1_2_2"/>
  <p:tag name="KSO_WM_UNIT_INDEX" val="1_2_2"/>
  <p:tag name="KSO_WM_UNIT_LAYERLEVEL" val="1_1_1"/>
  <p:tag name="KSO_WM_UNIT_TEXT_FILL_FORE_SCHEMECOLOR_INDEX" val="2"/>
  <p:tag name="KSO_WM_UNIT_TEXT_FILL_TYPE" val="1"/>
  <p:tag name="KSO_WM_UNIT_TYPE" val="l_h_i"/>
  <p:tag name="KSO_WM_UNIT_USESOURCEFORMAT_APPLY" val="0"/>
</p:tagLst>
</file>

<file path=ppt/tags/tag159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1846456692914,&quot;width&quot;:805.5537795275591}"/>
  <p:tag name="KSO_WM_TAG_VERSION" val="3.0"/>
  <p:tag name="KSO_WM_TEMPLATE_CATEGORY" val="diagram"/>
  <p:tag name="KSO_WM_TEMPLATE_INDEX" val="20231351"/>
  <p:tag name="KSO_WM_UNIT_COMPATIBLE" val="0"/>
  <p:tag name="KSO_WM_UNIT_DIAGRAM_ISNUMVISUAL" val="0"/>
  <p:tag name="KSO_WM_UNIT_DIAGRAM_ISREFERUNIT" val="0"/>
  <p:tag name="KSO_WM_UNIT_HIGHLIGHT" val="0"/>
  <p:tag name="KSO_WM_UNIT_ID" val="diagram20231351_3*l_h_f*1_2_1"/>
  <p:tag name="KSO_WM_UNIT_INDEX" val="1_2_1"/>
  <p:tag name="KSO_WM_UNIT_LAYERLEVEL" val="1_1_1"/>
  <p:tag name="KSO_WM_UNIT_NOCLEAR" val="0"/>
  <p:tag name="KSO_WM_UNIT_PRESET_TEXT" val="单击此处输入你的正文，文字是您思想的提炼。"/>
  <p:tag name="KSO_WM_UNIT_SUBTYPE" val="a"/>
  <p:tag name="KSO_WM_UNIT_TEXT_FILL_FORE_SCHEMECOLOR_INDEX" val="1"/>
  <p:tag name="KSO_WM_UNIT_TEXT_FILL_TYPE" val="1"/>
  <p:tag name="KSO_WM_UNIT_TYPE" val="l_h_f"/>
  <p:tag name="KSO_WM_UNIT_USESOURCEFORMAT_APPLY" val="0"/>
  <p:tag name="KSO_WM_UNIT_VALUE" val="36"/>
</p:tagLst>
</file>

<file path=ppt/tags/tag160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1846456692914,&quot;width&quot;:805.5537795275591}"/>
  <p:tag name="KSO_WM_TAG_VERSION" val="3.0"/>
  <p:tag name="KSO_WM_TEMPLATE_CATEGORY" val="diagram"/>
  <p:tag name="KSO_WM_TEMPLATE_INDEX" val="20231351"/>
  <p:tag name="KSO_WM_UNIT_COMPATIBLE" val="0"/>
  <p:tag name="KSO_WM_UNIT_DIAGRAM_ISNUMVISUAL" val="0"/>
  <p:tag name="KSO_WM_UNIT_DIAGRAM_ISREFERUNIT" val="0"/>
  <p:tag name="KSO_WM_UNIT_HIGHLIGHT" val="0"/>
  <p:tag name="KSO_WM_UNIT_ID" val="diagram20231351_3*l_h_i*1_3_1"/>
  <p:tag name="KSO_WM_UNIT_INDEX" val="1_3_1"/>
  <p:tag name="KSO_WM_UNIT_LAYERLEVEL" val="1_1_1"/>
  <p:tag name="KSO_WM_UNIT_TEXT_FILL_FORE_SCHEMECOLOR_INDEX" val="2"/>
  <p:tag name="KSO_WM_UNIT_TEXT_FILL_TYPE" val="1"/>
  <p:tag name="KSO_WM_UNIT_TYPE" val="l_h_i"/>
  <p:tag name="KSO_WM_UNIT_USESOURCEFORMAT_APPLY" val="0"/>
</p:tagLst>
</file>

<file path=ppt/tags/tag161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1846456692914,&quot;width&quot;:805.5537795275591}"/>
  <p:tag name="KSO_WM_TAG_VERSION" val="3.0"/>
  <p:tag name="KSO_WM_TEMPLATE_CATEGORY" val="diagram"/>
  <p:tag name="KSO_WM_TEMPLATE_INDEX" val="20231351"/>
  <p:tag name="KSO_WM_UNIT_COMPATIBLE" val="0"/>
  <p:tag name="KSO_WM_UNIT_DIAGRAM_ISNUMVISUAL" val="0"/>
  <p:tag name="KSO_WM_UNIT_DIAGRAM_ISREFERUNIT" val="0"/>
  <p:tag name="KSO_WM_UNIT_FILL_FORE_SCHEMECOLOR_INDEX" val="5"/>
  <p:tag name="KSO_WM_UNIT_FILL_TYPE" val="1"/>
  <p:tag name="KSO_WM_UNIT_HIGHLIGHT" val="0"/>
  <p:tag name="KSO_WM_UNIT_ID" val="diagram20231351_3*l_h_i*1_3_2"/>
  <p:tag name="KSO_WM_UNIT_INDEX" val="1_3_2"/>
  <p:tag name="KSO_WM_UNIT_LAYERLEVEL" val="1_1_1"/>
  <p:tag name="KSO_WM_UNIT_TEXT_FILL_FORE_SCHEMECOLOR_INDEX" val="2"/>
  <p:tag name="KSO_WM_UNIT_TEXT_FILL_TYPE" val="1"/>
  <p:tag name="KSO_WM_UNIT_TYPE" val="l_h_i"/>
  <p:tag name="KSO_WM_UNIT_USESOURCEFORMAT_APPLY" val="0"/>
</p:tagLst>
</file>

<file path=ppt/tags/tag162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1846456692914,&quot;width&quot;:805.5537795275591}"/>
  <p:tag name="KSO_WM_TAG_VERSION" val="3.0"/>
  <p:tag name="KSO_WM_TEMPLATE_CATEGORY" val="diagram"/>
  <p:tag name="KSO_WM_TEMPLATE_INDEX" val="20231351"/>
  <p:tag name="KSO_WM_UNIT_COMPATIBLE" val="0"/>
  <p:tag name="KSO_WM_UNIT_DIAGRAM_ISNUMVISUAL" val="0"/>
  <p:tag name="KSO_WM_UNIT_DIAGRAM_ISREFERUNIT" val="0"/>
  <p:tag name="KSO_WM_UNIT_HIGHLIGHT" val="0"/>
  <p:tag name="KSO_WM_UNIT_ID" val="diagram20231351_3*l_h_f*1_3_1"/>
  <p:tag name="KSO_WM_UNIT_INDEX" val="1_3_1"/>
  <p:tag name="KSO_WM_UNIT_LAYERLEVEL" val="1_1_1"/>
  <p:tag name="KSO_WM_UNIT_NOCLEAR" val="0"/>
  <p:tag name="KSO_WM_UNIT_PRESET_TEXT" val="单击此处输入你的正文，文字是您思想的提炼。"/>
  <p:tag name="KSO_WM_UNIT_SUBTYPE" val="a"/>
  <p:tag name="KSO_WM_UNIT_TEXT_FILL_FORE_SCHEMECOLOR_INDEX" val="1"/>
  <p:tag name="KSO_WM_UNIT_TEXT_FILL_TYPE" val="1"/>
  <p:tag name="KSO_WM_UNIT_TYPE" val="l_h_f"/>
  <p:tag name="KSO_WM_UNIT_USESOURCEFORMAT_APPLY" val="0"/>
  <p:tag name="KSO_WM_UNIT_VALUE" val="36"/>
</p:tagLst>
</file>

<file path=ppt/tags/tag163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1846456692914,&quot;width&quot;:805.5537795275591}"/>
  <p:tag name="KSO_WM_TAG_VERSION" val="3.0"/>
  <p:tag name="KSO_WM_TEMPLATE_CATEGORY" val="diagram"/>
  <p:tag name="KSO_WM_TEMPLATE_INDEX" val="20231351"/>
  <p:tag name="KSO_WM_UNIT_COMPATIBLE" val="0"/>
  <p:tag name="KSO_WM_UNIT_DIAGRAM_ISNUMVISUAL" val="0"/>
  <p:tag name="KSO_WM_UNIT_DIAGRAM_ISREFERUNIT" val="0"/>
  <p:tag name="KSO_WM_UNIT_HIGHLIGHT" val="0"/>
  <p:tag name="KSO_WM_UNIT_ID" val="diagram20231351_3*l_h_i*1_4_1"/>
  <p:tag name="KSO_WM_UNIT_INDEX" val="1_4_1"/>
  <p:tag name="KSO_WM_UNIT_LAYERLEVEL" val="1_1_1"/>
  <p:tag name="KSO_WM_UNIT_TEXT_FILL_FORE_SCHEMECOLOR_INDEX" val="2"/>
  <p:tag name="KSO_WM_UNIT_TEXT_FILL_TYPE" val="1"/>
  <p:tag name="KSO_WM_UNIT_TYPE" val="l_h_i"/>
  <p:tag name="KSO_WM_UNIT_USESOURCEFORMAT_APPLY" val="0"/>
</p:tagLst>
</file>

<file path=ppt/tags/tag164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1846456692914,&quot;width&quot;:805.5537795275591}"/>
  <p:tag name="KSO_WM_TAG_VERSION" val="3.0"/>
  <p:tag name="KSO_WM_TEMPLATE_CATEGORY" val="diagram"/>
  <p:tag name="KSO_WM_TEMPLATE_INDEX" val="20231351"/>
  <p:tag name="KSO_WM_UNIT_COMPATIBLE" val="0"/>
  <p:tag name="KSO_WM_UNIT_DIAGRAM_ISNUMVISUAL" val="0"/>
  <p:tag name="KSO_WM_UNIT_DIAGRAM_ISREFERUNIT" val="0"/>
  <p:tag name="KSO_WM_UNIT_FILL_FORE_SCHEMECOLOR_INDEX" val="5"/>
  <p:tag name="KSO_WM_UNIT_FILL_TYPE" val="1"/>
  <p:tag name="KSO_WM_UNIT_HIGHLIGHT" val="0"/>
  <p:tag name="KSO_WM_UNIT_ID" val="diagram20231351_3*l_h_i*1_4_2"/>
  <p:tag name="KSO_WM_UNIT_INDEX" val="1_4_2"/>
  <p:tag name="KSO_WM_UNIT_LAYERLEVEL" val="1_1_1"/>
  <p:tag name="KSO_WM_UNIT_TEXT_FILL_FORE_SCHEMECOLOR_INDEX" val="2"/>
  <p:tag name="KSO_WM_UNIT_TEXT_FILL_TYPE" val="1"/>
  <p:tag name="KSO_WM_UNIT_TYPE" val="l_h_i"/>
  <p:tag name="KSO_WM_UNIT_USESOURCEFORMAT_APPLY" val="0"/>
</p:tagLst>
</file>

<file path=ppt/tags/tag165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1846456692914,&quot;width&quot;:805.5537795275591}"/>
  <p:tag name="KSO_WM_TAG_VERSION" val="3.0"/>
  <p:tag name="KSO_WM_TEMPLATE_CATEGORY" val="diagram"/>
  <p:tag name="KSO_WM_TEMPLATE_INDEX" val="20231351"/>
  <p:tag name="KSO_WM_UNIT_COMPATIBLE" val="0"/>
  <p:tag name="KSO_WM_UNIT_DIAGRAM_ISNUMVISUAL" val="0"/>
  <p:tag name="KSO_WM_UNIT_DIAGRAM_ISREFERUNIT" val="0"/>
  <p:tag name="KSO_WM_UNIT_HIGHLIGHT" val="0"/>
  <p:tag name="KSO_WM_UNIT_ID" val="diagram20231351_3*l_h_f*1_4_1"/>
  <p:tag name="KSO_WM_UNIT_INDEX" val="1_4_1"/>
  <p:tag name="KSO_WM_UNIT_LAYERLEVEL" val="1_1_1"/>
  <p:tag name="KSO_WM_UNIT_NOCLEAR" val="0"/>
  <p:tag name="KSO_WM_UNIT_PRESET_TEXT" val="单击此处输入你的正文，文字是您思想的提炼。"/>
  <p:tag name="KSO_WM_UNIT_SUBTYPE" val="a"/>
  <p:tag name="KSO_WM_UNIT_TEXT_FILL_FORE_SCHEMECOLOR_INDEX" val="1"/>
  <p:tag name="KSO_WM_UNIT_TEXT_FILL_TYPE" val="1"/>
  <p:tag name="KSO_WM_UNIT_TYPE" val="l_h_f"/>
  <p:tag name="KSO_WM_UNIT_USESOURCEFORMAT_APPLY" val="0"/>
  <p:tag name="KSO_WM_UNIT_VALUE" val="36"/>
</p:tagLst>
</file>

<file path=ppt/tags/tag166.xml><?xml version="1.0" encoding="utf-8"?>
<p:tagLst xmlns:p="http://schemas.openxmlformats.org/presentationml/2006/main">
  <p:tag name="KSO_WM_TEMPLATE_CATEGORY" val="custom"/>
  <p:tag name="KSO_WM_TEMPLATE_INDEX" val="20230979"/>
</p:tagLst>
</file>

<file path=ppt/tags/tag167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82.6150393700787,&quot;width&quot;:863.65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FILL_FORE_SCHEMECOLOR_INDEX" val="5"/>
  <p:tag name="KSO_WM_UNIT_FILL_TYPE" val="1"/>
  <p:tag name="KSO_WM_UNIT_HIGHLIGHT" val="0"/>
  <p:tag name="KSO_WM_UNIT_ID" val="diagram20231316_3*l_h_i*1_3_3"/>
  <p:tag name="KSO_WM_UNIT_INDEX" val="1_3_3"/>
  <p:tag name="KSO_WM_UNIT_LAYERLEVEL" val="1_1_1"/>
  <p:tag name="KSO_WM_UNIT_TYPE" val="l_h_i"/>
  <p:tag name="KSO_WM_UNIT_USESOURCEFORMAT_APPLY" val="0"/>
</p:tagLst>
</file>

<file path=ppt/tags/tag168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82.6150393700787,&quot;width&quot;:863.65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FILL_FORE_SCHEMECOLOR_INDEX" val="5"/>
  <p:tag name="KSO_WM_UNIT_FILL_TYPE" val="1"/>
  <p:tag name="KSO_WM_UNIT_HIGHLIGHT" val="0"/>
  <p:tag name="KSO_WM_UNIT_ID" val="diagram20231316_3*l_h_i*1_3_4"/>
  <p:tag name="KSO_WM_UNIT_INDEX" val="1_3_4"/>
  <p:tag name="KSO_WM_UNIT_LAYERLEVEL" val="1_1_1"/>
  <p:tag name="KSO_WM_UNIT_TYPE" val="l_h_i"/>
  <p:tag name="KSO_WM_UNIT_USESOURCEFORMAT_APPLY" val="0"/>
</p:tagLst>
</file>

<file path=ppt/tags/tag169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82.6150393700787,&quot;width&quot;:863.65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FILL_FORE_SCHEMECOLOR_INDEX" val="16"/>
  <p:tag name="KSO_WM_UNIT_FILL_TYPE" val="1"/>
  <p:tag name="KSO_WM_UNIT_HIGHLIGHT" val="0"/>
  <p:tag name="KSO_WM_UNIT_ID" val="diagram20231316_3*l_h_i*1_3_1"/>
  <p:tag name="KSO_WM_UNIT_INDEX" val="1_3_1"/>
  <p:tag name="KSO_WM_UNIT_LAYERLEVEL" val="1_1_1"/>
  <p:tag name="KSO_WM_UNIT_TYPE" val="l_h_i"/>
  <p:tag name="KSO_WM_UNIT_USESOURCEFORMAT_APPLY" val="0"/>
</p:tagLst>
</file>

<file path=ppt/tags/tag170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82.6150393700787,&quot;width&quot;:863.65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FILL_FORE_SCHEMECOLOR_INDEX" val="5"/>
  <p:tag name="KSO_WM_UNIT_FILL_TYPE" val="1"/>
  <p:tag name="KSO_WM_UNIT_HIGHLIGHT" val="0"/>
  <p:tag name="KSO_WM_UNIT_ID" val="diagram20231316_3*l_h_i*1_3_2"/>
  <p:tag name="KSO_WM_UNIT_INDEX" val="1_3_2"/>
  <p:tag name="KSO_WM_UNIT_LAYERLEVEL" val="1_1_1"/>
  <p:tag name="KSO_WM_UNIT_TYPE" val="l_h_i"/>
  <p:tag name="KSO_WM_UNIT_USESOURCEFORMAT_APPLY" val="0"/>
</p:tagLst>
</file>

<file path=ppt/tags/tag171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82.6150393700787,&quot;width&quot;:863.65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FILL_FORE_SCHEMECOLOR_INDEX" val="5"/>
  <p:tag name="KSO_WM_UNIT_FILL_TYPE" val="1"/>
  <p:tag name="KSO_WM_UNIT_HIGHLIGHT" val="0"/>
  <p:tag name="KSO_WM_UNIT_ID" val="diagram20231316_3*l_h_i*1_1_3"/>
  <p:tag name="KSO_WM_UNIT_INDEX" val="1_1_3"/>
  <p:tag name="KSO_WM_UNIT_LAYERLEVEL" val="1_1_1"/>
  <p:tag name="KSO_WM_UNIT_TYPE" val="l_h_i"/>
  <p:tag name="KSO_WM_UNIT_USESOURCEFORMAT_APPLY" val="0"/>
</p:tagLst>
</file>

<file path=ppt/tags/tag172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82.6150393700787,&quot;width&quot;:863.65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FILL_FORE_SCHEMECOLOR_INDEX" val="5"/>
  <p:tag name="KSO_WM_UNIT_FILL_TYPE" val="1"/>
  <p:tag name="KSO_WM_UNIT_HIGHLIGHT" val="0"/>
  <p:tag name="KSO_WM_UNIT_ID" val="diagram20231316_3*l_h_i*1_1_4"/>
  <p:tag name="KSO_WM_UNIT_INDEX" val="1_1_4"/>
  <p:tag name="KSO_WM_UNIT_LAYERLEVEL" val="1_1_1"/>
  <p:tag name="KSO_WM_UNIT_TYPE" val="l_h_i"/>
  <p:tag name="KSO_WM_UNIT_USESOURCEFORMAT_APPLY" val="0"/>
</p:tagLst>
</file>

<file path=ppt/tags/tag173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82.6150393700787,&quot;width&quot;:863.65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FILL_FORE_SCHEMECOLOR_INDEX" val="16"/>
  <p:tag name="KSO_WM_UNIT_FILL_TYPE" val="1"/>
  <p:tag name="KSO_WM_UNIT_HIGHLIGHT" val="0"/>
  <p:tag name="KSO_WM_UNIT_ID" val="diagram20231316_3*l_h_i*1_1_1"/>
  <p:tag name="KSO_WM_UNIT_INDEX" val="1_1_1"/>
  <p:tag name="KSO_WM_UNIT_LAYERLEVEL" val="1_1_1"/>
  <p:tag name="KSO_WM_UNIT_TYPE" val="l_h_i"/>
  <p:tag name="KSO_WM_UNIT_USESOURCEFORMAT_APPLY" val="0"/>
</p:tagLst>
</file>

<file path=ppt/tags/tag174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82.6150393700787,&quot;width&quot;:863.65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FILL_FORE_SCHEMECOLOR_INDEX" val="5"/>
  <p:tag name="KSO_WM_UNIT_FILL_TYPE" val="1"/>
  <p:tag name="KSO_WM_UNIT_HIGHLIGHT" val="0"/>
  <p:tag name="KSO_WM_UNIT_ID" val="diagram20231316_3*l_h_i*1_1_2"/>
  <p:tag name="KSO_WM_UNIT_INDEX" val="1_1_2"/>
  <p:tag name="KSO_WM_UNIT_LAYERLEVEL" val="1_1_1"/>
  <p:tag name="KSO_WM_UNIT_TYPE" val="l_h_i"/>
  <p:tag name="KSO_WM_UNIT_USESOURCEFORMAT_APPLY" val="0"/>
</p:tagLst>
</file>

<file path=ppt/tags/tag175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82.6150393700787,&quot;width&quot;:863.65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HIGHLIGHT" val="0"/>
  <p:tag name="KSO_WM_UNIT_ID" val="diagram20231316_3*l_h_f*1_1_1"/>
  <p:tag name="KSO_WM_UNIT_INDEX" val="1_1_1"/>
  <p:tag name="KSO_WM_UNIT_LAYERLEVEL" val="1_1_1"/>
  <p:tag name="KSO_WM_UNIT_NOCLEAR" val="0"/>
  <p:tag name="KSO_WM_UNIT_PRESET_TEXT" val="单击此处输入你的智能图形项正文，文字是您思想的提炼。"/>
  <p:tag name="KSO_WM_UNIT_SUBTYPE" val="a"/>
  <p:tag name="KSO_WM_UNIT_TEXT_FILL_FORE_SCHEMECOLOR_INDEX" val="13"/>
  <p:tag name="KSO_WM_UNIT_TEXT_FILL_TYPE" val="1"/>
  <p:tag name="KSO_WM_UNIT_TYPE" val="l_h_f"/>
  <p:tag name="KSO_WM_UNIT_USESOURCEFORMAT_APPLY" val="0"/>
</p:tagLst>
</file>

<file path=ppt/tags/tag176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82.6150393700787,&quot;width&quot;:863.65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HIGHLIGHT" val="0"/>
  <p:tag name="KSO_WM_UNIT_ID" val="diagram20231316_3*l_h_f*1_3_1"/>
  <p:tag name="KSO_WM_UNIT_INDEX" val="1_3_1"/>
  <p:tag name="KSO_WM_UNIT_LAYERLEVEL" val="1_1_1"/>
  <p:tag name="KSO_WM_UNIT_NOCLEAR" val="0"/>
  <p:tag name="KSO_WM_UNIT_PRESET_TEXT" val="单击此处输入你的智能图形项正文，文字是您思想的提炼。"/>
  <p:tag name="KSO_WM_UNIT_SUBTYPE" val="a"/>
  <p:tag name="KSO_WM_UNIT_TEXT_FILL_FORE_SCHEMECOLOR_INDEX" val="13"/>
  <p:tag name="KSO_WM_UNIT_TEXT_FILL_TYPE" val="1"/>
  <p:tag name="KSO_WM_UNIT_TYPE" val="l_h_f"/>
  <p:tag name="KSO_WM_UNIT_USESOURCEFORMAT_APPLY" val="0"/>
</p:tagLst>
</file>

<file path=ppt/tags/tag177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82.6150393700787,&quot;width&quot;:863.65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FILL_FORE_SCHEMECOLOR_INDEX" val="5"/>
  <p:tag name="KSO_WM_UNIT_FILL_TYPE" val="1"/>
  <p:tag name="KSO_WM_UNIT_HIGHLIGHT" val="0"/>
  <p:tag name="KSO_WM_UNIT_ID" val="diagram20231316_3*l_h_i*1_2_3"/>
  <p:tag name="KSO_WM_UNIT_INDEX" val="1_2_3"/>
  <p:tag name="KSO_WM_UNIT_LAYERLEVEL" val="1_1_1"/>
  <p:tag name="KSO_WM_UNIT_TYPE" val="l_h_i"/>
  <p:tag name="KSO_WM_UNIT_USESOURCEFORMAT_APPLY" val="0"/>
</p:tagLst>
</file>

<file path=ppt/tags/tag178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82.6150393700787,&quot;width&quot;:863.65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FILL_FORE_SCHEMECOLOR_INDEX" val="5"/>
  <p:tag name="KSO_WM_UNIT_FILL_TYPE" val="1"/>
  <p:tag name="KSO_WM_UNIT_HIGHLIGHT" val="0"/>
  <p:tag name="KSO_WM_UNIT_ID" val="diagram20231316_3*l_h_i*1_2_4"/>
  <p:tag name="KSO_WM_UNIT_INDEX" val="1_2_4"/>
  <p:tag name="KSO_WM_UNIT_LAYERLEVEL" val="1_1_1"/>
  <p:tag name="KSO_WM_UNIT_TYPE" val="l_h_i"/>
  <p:tag name="KSO_WM_UNIT_USESOURCEFORMAT_APPLY" val="0"/>
</p:tagLst>
</file>

<file path=ppt/tags/tag179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82.6150393700787,&quot;width&quot;:863.65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FILL_FORE_SCHEMECOLOR_INDEX" val="16"/>
  <p:tag name="KSO_WM_UNIT_FILL_TYPE" val="1"/>
  <p:tag name="KSO_WM_UNIT_HIGHLIGHT" val="0"/>
  <p:tag name="KSO_WM_UNIT_ID" val="diagram20231316_3*l_h_i*1_2_1"/>
  <p:tag name="KSO_WM_UNIT_INDEX" val="1_2_1"/>
  <p:tag name="KSO_WM_UNIT_LAYERLEVEL" val="1_1_1"/>
  <p:tag name="KSO_WM_UNIT_TYPE" val="l_h_i"/>
  <p:tag name="KSO_WM_UNIT_USESOURCEFORMAT_APPLY" val="0"/>
</p:tagLst>
</file>

<file path=ppt/tags/tag180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82.6150393700787,&quot;width&quot;:863.65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FILL_FORE_SCHEMECOLOR_INDEX" val="5"/>
  <p:tag name="KSO_WM_UNIT_FILL_TYPE" val="1"/>
  <p:tag name="KSO_WM_UNIT_HIGHLIGHT" val="0"/>
  <p:tag name="KSO_WM_UNIT_ID" val="diagram20231316_3*l_h_i*1_2_2"/>
  <p:tag name="KSO_WM_UNIT_INDEX" val="1_2_2"/>
  <p:tag name="KSO_WM_UNIT_LAYERLEVEL" val="1_1_1"/>
  <p:tag name="KSO_WM_UNIT_TYPE" val="l_h_i"/>
  <p:tag name="KSO_WM_UNIT_USESOURCEFORMAT_APPLY" val="0"/>
</p:tagLst>
</file>

<file path=ppt/tags/tag181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82.6150393700787,&quot;width&quot;:863.65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FILL_FORE_SCHEMECOLOR_INDEX" val="5"/>
  <p:tag name="KSO_WM_UNIT_FILL_TYPE" val="1"/>
  <p:tag name="KSO_WM_UNIT_HIGHLIGHT" val="0"/>
  <p:tag name="KSO_WM_UNIT_ID" val="diagram20231316_3*l_h_i*1_4_3"/>
  <p:tag name="KSO_WM_UNIT_INDEX" val="1_4_3"/>
  <p:tag name="KSO_WM_UNIT_LAYERLEVEL" val="1_1_1"/>
  <p:tag name="KSO_WM_UNIT_TYPE" val="l_h_i"/>
  <p:tag name="KSO_WM_UNIT_USESOURCEFORMAT_APPLY" val="0"/>
</p:tagLst>
</file>

<file path=ppt/tags/tag182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82.6150393700787,&quot;width&quot;:863.65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FILL_FORE_SCHEMECOLOR_INDEX" val="5"/>
  <p:tag name="KSO_WM_UNIT_FILL_TYPE" val="1"/>
  <p:tag name="KSO_WM_UNIT_HIGHLIGHT" val="0"/>
  <p:tag name="KSO_WM_UNIT_ID" val="diagram20231316_3*l_h_i*1_4_4"/>
  <p:tag name="KSO_WM_UNIT_INDEX" val="1_4_4"/>
  <p:tag name="KSO_WM_UNIT_LAYERLEVEL" val="1_1_1"/>
  <p:tag name="KSO_WM_UNIT_TYPE" val="l_h_i"/>
  <p:tag name="KSO_WM_UNIT_USESOURCEFORMAT_APPLY" val="0"/>
</p:tagLst>
</file>

<file path=ppt/tags/tag183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82.6150393700787,&quot;width&quot;:863.65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FILL_FORE_SCHEMECOLOR_INDEX" val="16"/>
  <p:tag name="KSO_WM_UNIT_FILL_TYPE" val="1"/>
  <p:tag name="KSO_WM_UNIT_HIGHLIGHT" val="0"/>
  <p:tag name="KSO_WM_UNIT_ID" val="diagram20231316_3*l_h_i*1_4_1"/>
  <p:tag name="KSO_WM_UNIT_INDEX" val="1_4_1"/>
  <p:tag name="KSO_WM_UNIT_LAYERLEVEL" val="1_1_1"/>
  <p:tag name="KSO_WM_UNIT_TYPE" val="l_h_i"/>
  <p:tag name="KSO_WM_UNIT_USESOURCEFORMAT_APPLY" val="0"/>
</p:tagLst>
</file>

<file path=ppt/tags/tag184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82.6150393700787,&quot;width&quot;:863.65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FILL_FORE_SCHEMECOLOR_INDEX" val="5"/>
  <p:tag name="KSO_WM_UNIT_FILL_TYPE" val="1"/>
  <p:tag name="KSO_WM_UNIT_HIGHLIGHT" val="0"/>
  <p:tag name="KSO_WM_UNIT_ID" val="diagram20231316_3*l_h_i*1_4_2"/>
  <p:tag name="KSO_WM_UNIT_INDEX" val="1_4_2"/>
  <p:tag name="KSO_WM_UNIT_LAYERLEVEL" val="1_1_1"/>
  <p:tag name="KSO_WM_UNIT_TYPE" val="l_h_i"/>
  <p:tag name="KSO_WM_UNIT_USESOURCEFORMAT_APPLY" val="0"/>
</p:tagLst>
</file>

<file path=ppt/tags/tag185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82.6150393700787,&quot;width&quot;:863.65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HIGHLIGHT" val="0"/>
  <p:tag name="KSO_WM_UNIT_ID" val="diagram20231316_3*l_h_f*1_4_1"/>
  <p:tag name="KSO_WM_UNIT_INDEX" val="1_4_1"/>
  <p:tag name="KSO_WM_UNIT_LAYERLEVEL" val="1_1_1"/>
  <p:tag name="KSO_WM_UNIT_NOCLEAR" val="0"/>
  <p:tag name="KSO_WM_UNIT_PRESET_TEXT" val="单击此处输入你的智能图形项正文，文字是您思想的提炼。"/>
  <p:tag name="KSO_WM_UNIT_SUBTYPE" val="a"/>
  <p:tag name="KSO_WM_UNIT_TEXT_FILL_FORE_SCHEMECOLOR_INDEX" val="13"/>
  <p:tag name="KSO_WM_UNIT_TEXT_FILL_TYPE" val="1"/>
  <p:tag name="KSO_WM_UNIT_TYPE" val="l_h_f"/>
  <p:tag name="KSO_WM_UNIT_USESOURCEFORMAT_APPLY" val="0"/>
</p:tagLst>
</file>

<file path=ppt/tags/tag186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82.6150393700787,&quot;width&quot;:863.65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HIGHLIGHT" val="0"/>
  <p:tag name="KSO_WM_UNIT_ID" val="diagram20231316_3*l_h_f*1_2_1"/>
  <p:tag name="KSO_WM_UNIT_INDEX" val="1_2_1"/>
  <p:tag name="KSO_WM_UNIT_LAYERLEVEL" val="1_1_1"/>
  <p:tag name="KSO_WM_UNIT_NOCLEAR" val="0"/>
  <p:tag name="KSO_WM_UNIT_PRESET_TEXT" val="单击此处输入你的智能图形项正文，文字是您思想的提炼。"/>
  <p:tag name="KSO_WM_UNIT_SUBTYPE" val="a"/>
  <p:tag name="KSO_WM_UNIT_TEXT_FILL_FORE_SCHEMECOLOR_INDEX" val="13"/>
  <p:tag name="KSO_WM_UNIT_TEXT_FILL_TYPE" val="1"/>
  <p:tag name="KSO_WM_UNIT_TYPE" val="l_h_f"/>
  <p:tag name="KSO_WM_UNIT_USESOURCEFORMAT_APPLY" val="0"/>
</p:tagLst>
</file>

<file path=ppt/tags/tag187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35409448818893,&quot;width&quot;:830.77496062992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HIGHLIGHT" val="0"/>
  <p:tag name="KSO_WM_UNIT_ID" val="diagram20231301_3*l_h_i*1_3_2"/>
  <p:tag name="KSO_WM_UNIT_INDEX" val="1_3_2"/>
  <p:tag name="KSO_WM_UNIT_LAYERLEVEL" val="1_1_1"/>
  <p:tag name="KSO_WM_UNIT_TEXT_FILL_FORE_SCHEMECOLOR_INDEX" val="2"/>
  <p:tag name="KSO_WM_UNIT_TEXT_FILL_TYPE" val="1"/>
  <p:tag name="KSO_WM_UNIT_TYPE" val="l_h_i"/>
  <p:tag name="KSO_WM_UNIT_USESOURCEFORMAT_APPLY" val="0"/>
</p:tagLst>
</file>

<file path=ppt/tags/tag188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35409448818893,&quot;width&quot;:830.77496062992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FILL_FORE_SCHEMECOLOR_INDEX" val="7"/>
  <p:tag name="KSO_WM_UNIT_FILL_TYPE" val="1"/>
  <p:tag name="KSO_WM_UNIT_HIGHLIGHT" val="0"/>
  <p:tag name="KSO_WM_UNIT_ID" val="diagram20231301_3*l_h_i*1_3_3"/>
  <p:tag name="KSO_WM_UNIT_INDEX" val="1_3_3"/>
  <p:tag name="KSO_WM_UNIT_LAYERLEVEL" val="1_1_1"/>
  <p:tag name="KSO_WM_UNIT_SHADOW_SCHEMECOLOR_INDEX" val="7"/>
  <p:tag name="KSO_WM_UNIT_TEXT_FILL_FORE_SCHEMECOLOR_INDEX" val="2"/>
  <p:tag name="KSO_WM_UNIT_TEXT_FILL_TYPE" val="1"/>
  <p:tag name="KSO_WM_UNIT_TYPE" val="l_h_i"/>
  <p:tag name="KSO_WM_UNIT_USESOURCEFORMAT_APPLY" val="0"/>
</p:tagLst>
</file>

<file path=ppt/tags/tag189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35409448818893,&quot;width&quot;:830.77496062992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FILL_FORE_SCHEMECOLOR_INDEX" val="7"/>
  <p:tag name="KSO_WM_UNIT_FILL_TYPE" val="1"/>
  <p:tag name="KSO_WM_UNIT_HIGHLIGHT" val="0"/>
  <p:tag name="KSO_WM_UNIT_ID" val="diagram20231301_3*l_h_i*1_3_1"/>
  <p:tag name="KSO_WM_UNIT_INDEX" val="1_3_1"/>
  <p:tag name="KSO_WM_UNIT_LAYERLEVEL" val="1_1_1"/>
  <p:tag name="KSO_WM_UNIT_TEXT_FILL_FORE_SCHEMECOLOR_INDEX" val="2"/>
  <p:tag name="KSO_WM_UNIT_TEXT_FILL_TYPE" val="1"/>
  <p:tag name="KSO_WM_UNIT_TYPE" val="l_h_i"/>
  <p:tag name="KSO_WM_UNIT_USESOURCEFORMAT_APPLY" val="0"/>
</p:tagLst>
</file>

<file path=ppt/tags/tag190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35409448818893,&quot;width&quot;:830.77496062992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HIGHLIGHT" val="0"/>
  <p:tag name="KSO_WM_UNIT_ID" val="diagram20231301_3*l_h_f*1_3_1"/>
  <p:tag name="KSO_WM_UNIT_INDEX" val="1_3_1"/>
  <p:tag name="KSO_WM_UNIT_LAYERLEVEL" val="1_1_1"/>
  <p:tag name="KSO_WM_UNIT_NOCLEAR" val="0"/>
  <p:tag name="KSO_WM_UNIT_PRESET_TEXT" val="此输入你的智能图形项正文，文字是您思想的提炼，请尽量言简意赅的阐述观点"/>
  <p:tag name="KSO_WM_UNIT_SUBTYPE" val="a"/>
  <p:tag name="KSO_WM_UNIT_TEXT_FILL_FORE_SCHEMECOLOR_INDEX" val="1"/>
  <p:tag name="KSO_WM_UNIT_TEXT_FILL_TYPE" val="1"/>
  <p:tag name="KSO_WM_UNIT_TYPE" val="l_h_f"/>
  <p:tag name="KSO_WM_UNIT_USESOURCEFORMAT_APPLY" val="0"/>
</p:tagLst>
</file>

<file path=ppt/tags/tag191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35409448818893,&quot;width&quot;:830.77496062992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HIGHLIGHT" val="0"/>
  <p:tag name="KSO_WM_UNIT_ID" val="diagram20231301_3*l_h_i*1_1_2"/>
  <p:tag name="KSO_WM_UNIT_INDEX" val="1_1_2"/>
  <p:tag name="KSO_WM_UNIT_LAYERLEVEL" val="1_1_1"/>
  <p:tag name="KSO_WM_UNIT_TEXT_FILL_FORE_SCHEMECOLOR_INDEX" val="2"/>
  <p:tag name="KSO_WM_UNIT_TEXT_FILL_TYPE" val="1"/>
  <p:tag name="KSO_WM_UNIT_TYPE" val="l_h_i"/>
  <p:tag name="KSO_WM_UNIT_USESOURCEFORMAT_APPLY" val="0"/>
</p:tagLst>
</file>

<file path=ppt/tags/tag192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35409448818893,&quot;width&quot;:830.77496062992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FILL_FORE_SCHEMECOLOR_INDEX" val="5"/>
  <p:tag name="KSO_WM_UNIT_FILL_TYPE" val="1"/>
  <p:tag name="KSO_WM_UNIT_HIGHLIGHT" val="0"/>
  <p:tag name="KSO_WM_UNIT_ID" val="diagram20231301_3*l_h_i*1_1_3"/>
  <p:tag name="KSO_WM_UNIT_INDEX" val="1_1_3"/>
  <p:tag name="KSO_WM_UNIT_LAYERLEVEL" val="1_1_1"/>
  <p:tag name="KSO_WM_UNIT_SHADOW_SCHEMECOLOR_INDEX" val="5"/>
  <p:tag name="KSO_WM_UNIT_TEXT_FILL_FORE_SCHEMECOLOR_INDEX" val="2"/>
  <p:tag name="KSO_WM_UNIT_TEXT_FILL_TYPE" val="1"/>
  <p:tag name="KSO_WM_UNIT_TYPE" val="l_h_i"/>
  <p:tag name="KSO_WM_UNIT_USESOURCEFORMAT_APPLY" val="0"/>
</p:tagLst>
</file>

<file path=ppt/tags/tag193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35409448818893,&quot;width&quot;:830.77496062992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FILL_FORE_SCHEMECOLOR_INDEX" val="5"/>
  <p:tag name="KSO_WM_UNIT_FILL_TYPE" val="1"/>
  <p:tag name="KSO_WM_UNIT_HIGHLIGHT" val="0"/>
  <p:tag name="KSO_WM_UNIT_ID" val="diagram20231301_3*l_h_i*1_1_1"/>
  <p:tag name="KSO_WM_UNIT_INDEX" val="1_1_1"/>
  <p:tag name="KSO_WM_UNIT_LAYERLEVEL" val="1_1_1"/>
  <p:tag name="KSO_WM_UNIT_TEXT_FILL_FORE_SCHEMECOLOR_INDEX" val="2"/>
  <p:tag name="KSO_WM_UNIT_TEXT_FILL_TYPE" val="1"/>
  <p:tag name="KSO_WM_UNIT_TYPE" val="l_h_i"/>
  <p:tag name="KSO_WM_UNIT_USESOURCEFORMAT_APPLY" val="0"/>
</p:tagLst>
</file>

<file path=ppt/tags/tag194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35409448818893,&quot;width&quot;:830.77496062992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HIGHLIGHT" val="0"/>
  <p:tag name="KSO_WM_UNIT_ID" val="diagram20231301_3*l_h_f*1_1_1"/>
  <p:tag name="KSO_WM_UNIT_INDEX" val="1_1_1"/>
  <p:tag name="KSO_WM_UNIT_LAYERLEVEL" val="1_1_1"/>
  <p:tag name="KSO_WM_UNIT_NOCLEAR" val="0"/>
  <p:tag name="KSO_WM_UNIT_PRESET_TEXT" val="此输入你的智能图形项正文，文字是您思想的提炼，请尽量言简意赅的阐述观点"/>
  <p:tag name="KSO_WM_UNIT_SUBTYPE" val="a"/>
  <p:tag name="KSO_WM_UNIT_TEXT_FILL_FORE_SCHEMECOLOR_INDEX" val="1"/>
  <p:tag name="KSO_WM_UNIT_TEXT_FILL_TYPE" val="1"/>
  <p:tag name="KSO_WM_UNIT_TYPE" val="l_h_f"/>
  <p:tag name="KSO_WM_UNIT_USESOURCEFORMAT_APPLY" val="0"/>
</p:tagLst>
</file>

<file path=ppt/tags/tag195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35409448818893,&quot;width&quot;:830.77496062992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HIGHLIGHT" val="0"/>
  <p:tag name="KSO_WM_UNIT_ID" val="diagram20231301_3*l_h_i*1_2_2"/>
  <p:tag name="KSO_WM_UNIT_INDEX" val="1_2_2"/>
  <p:tag name="KSO_WM_UNIT_LAYERLEVEL" val="1_1_1"/>
  <p:tag name="KSO_WM_UNIT_TEXT_FILL_FORE_SCHEMECOLOR_INDEX" val="2"/>
  <p:tag name="KSO_WM_UNIT_TEXT_FILL_TYPE" val="1"/>
  <p:tag name="KSO_WM_UNIT_TYPE" val="l_h_i"/>
  <p:tag name="KSO_WM_UNIT_USESOURCEFORMAT_APPLY" val="0"/>
</p:tagLst>
</file>

<file path=ppt/tags/tag196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35409448818893,&quot;width&quot;:830.77496062992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FILL_FORE_SCHEMECOLOR_INDEX" val="6"/>
  <p:tag name="KSO_WM_UNIT_FILL_TYPE" val="1"/>
  <p:tag name="KSO_WM_UNIT_HIGHLIGHT" val="0"/>
  <p:tag name="KSO_WM_UNIT_ID" val="diagram20231301_3*l_h_i*1_2_3"/>
  <p:tag name="KSO_WM_UNIT_INDEX" val="1_2_3"/>
  <p:tag name="KSO_WM_UNIT_LAYERLEVEL" val="1_1_1"/>
  <p:tag name="KSO_WM_UNIT_SHADOW_SCHEMECOLOR_INDEX" val="6"/>
  <p:tag name="KSO_WM_UNIT_TEXT_FILL_FORE_SCHEMECOLOR_INDEX" val="2"/>
  <p:tag name="KSO_WM_UNIT_TEXT_FILL_TYPE" val="1"/>
  <p:tag name="KSO_WM_UNIT_TYPE" val="l_h_i"/>
  <p:tag name="KSO_WM_UNIT_USESOURCEFORMAT_APPLY" val="0"/>
</p:tagLst>
</file>

<file path=ppt/tags/tag197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35409448818893,&quot;width&quot;:830.77496062992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FILL_FORE_SCHEMECOLOR_INDEX" val="6"/>
  <p:tag name="KSO_WM_UNIT_FILL_TYPE" val="1"/>
  <p:tag name="KSO_WM_UNIT_HIGHLIGHT" val="0"/>
  <p:tag name="KSO_WM_UNIT_ID" val="diagram20231301_3*l_h_i*1_2_1"/>
  <p:tag name="KSO_WM_UNIT_INDEX" val="1_2_1"/>
  <p:tag name="KSO_WM_UNIT_LAYERLEVEL" val="1_1_1"/>
  <p:tag name="KSO_WM_UNIT_TEXT_FILL_FORE_SCHEMECOLOR_INDEX" val="2"/>
  <p:tag name="KSO_WM_UNIT_TEXT_FILL_TYPE" val="1"/>
  <p:tag name="KSO_WM_UNIT_TYPE" val="l_h_i"/>
  <p:tag name="KSO_WM_UNIT_USESOURCEFORMAT_APPLY" val="0"/>
</p:tagLst>
</file>

<file path=ppt/tags/tag198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35409448818893,&quot;width&quot;:830.77496062992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HIGHLIGHT" val="0"/>
  <p:tag name="KSO_WM_UNIT_ID" val="diagram20231301_3*l_h_f*1_2_1"/>
  <p:tag name="KSO_WM_UNIT_INDEX" val="1_2_1"/>
  <p:tag name="KSO_WM_UNIT_LAYERLEVEL" val="1_1_1"/>
  <p:tag name="KSO_WM_UNIT_NOCLEAR" val="0"/>
  <p:tag name="KSO_WM_UNIT_PRESET_TEXT" val="此输入你的智能图形项正文，文字是您思想的提炼，请尽量言简意赅的阐述观点"/>
  <p:tag name="KSO_WM_UNIT_SUBTYPE" val="a"/>
  <p:tag name="KSO_WM_UNIT_TEXT_FILL_FORE_SCHEMECOLOR_INDEX" val="1"/>
  <p:tag name="KSO_WM_UNIT_TEXT_FILL_TYPE" val="1"/>
  <p:tag name="KSO_WM_UNIT_TYPE" val="l_h_f"/>
  <p:tag name="KSO_WM_UNIT_USESOURCEFORMAT_APPLY" val="0"/>
</p:tagLst>
</file>

<file path=ppt/tags/tag199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35409448818893,&quot;width&quot;:830.77496062992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HIGHLIGHT" val="0"/>
  <p:tag name="KSO_WM_UNIT_ID" val="diagram20231301_3*l_h_i*1_4_2"/>
  <p:tag name="KSO_WM_UNIT_INDEX" val="1_4_2"/>
  <p:tag name="KSO_WM_UNIT_LAYERLEVEL" val="1_1_1"/>
  <p:tag name="KSO_WM_UNIT_TEXT_FILL_FORE_SCHEMECOLOR_INDEX" val="2"/>
  <p:tag name="KSO_WM_UNIT_TEXT_FILL_TYPE" val="1"/>
  <p:tag name="KSO_WM_UNIT_TYPE" val="l_h_i"/>
  <p:tag name="KSO_WM_UNIT_USESOURCEFORMAT_APPLY" val="0"/>
</p:tagLst>
</file>

<file path=ppt/tags/tag200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35409448818893,&quot;width&quot;:830.77496062992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FILL_FORE_SCHEMECOLOR_INDEX" val="8"/>
  <p:tag name="KSO_WM_UNIT_FILL_TYPE" val="1"/>
  <p:tag name="KSO_WM_UNIT_HIGHLIGHT" val="0"/>
  <p:tag name="KSO_WM_UNIT_ID" val="diagram20231301_3*l_h_i*1_4_3"/>
  <p:tag name="KSO_WM_UNIT_INDEX" val="1_4_3"/>
  <p:tag name="KSO_WM_UNIT_LAYERLEVEL" val="1_1_1"/>
  <p:tag name="KSO_WM_UNIT_SHADOW_SCHEMECOLOR_INDEX" val="8"/>
  <p:tag name="KSO_WM_UNIT_TEXT_FILL_FORE_SCHEMECOLOR_INDEX" val="2"/>
  <p:tag name="KSO_WM_UNIT_TEXT_FILL_TYPE" val="1"/>
  <p:tag name="KSO_WM_UNIT_TYPE" val="l_h_i"/>
  <p:tag name="KSO_WM_UNIT_USESOURCEFORMAT_APPLY" val="0"/>
</p:tagLst>
</file>

<file path=ppt/tags/tag201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35409448818893,&quot;width&quot;:830.77496062992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FILL_FORE_SCHEMECOLOR_INDEX" val="8"/>
  <p:tag name="KSO_WM_UNIT_FILL_TYPE" val="1"/>
  <p:tag name="KSO_WM_UNIT_HIGHLIGHT" val="0"/>
  <p:tag name="KSO_WM_UNIT_ID" val="diagram20231301_3*l_h_i*1_4_1"/>
  <p:tag name="KSO_WM_UNIT_INDEX" val="1_4_1"/>
  <p:tag name="KSO_WM_UNIT_LAYERLEVEL" val="1_1_1"/>
  <p:tag name="KSO_WM_UNIT_TEXT_FILL_FORE_SCHEMECOLOR_INDEX" val="2"/>
  <p:tag name="KSO_WM_UNIT_TEXT_FILL_TYPE" val="1"/>
  <p:tag name="KSO_WM_UNIT_TYPE" val="l_h_i"/>
  <p:tag name="KSO_WM_UNIT_USESOURCEFORMAT_APPLY" val="0"/>
</p:tagLst>
</file>

<file path=ppt/tags/tag202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35409448818893,&quot;width&quot;:830.77496062992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HIGHLIGHT" val="0"/>
  <p:tag name="KSO_WM_UNIT_ID" val="diagram20231301_3*l_h_f*1_4_1"/>
  <p:tag name="KSO_WM_UNIT_INDEX" val="1_4_1"/>
  <p:tag name="KSO_WM_UNIT_LAYERLEVEL" val="1_1_1"/>
  <p:tag name="KSO_WM_UNIT_NOCLEAR" val="0"/>
  <p:tag name="KSO_WM_UNIT_PRESET_TEXT" val="此输入你的智能图形项正文，文字是您思想的提炼，请尽量言简意赅的阐述观点"/>
  <p:tag name="KSO_WM_UNIT_SUBTYPE" val="a"/>
  <p:tag name="KSO_WM_UNIT_TEXT_FILL_FORE_SCHEMECOLOR_INDEX" val="1"/>
  <p:tag name="KSO_WM_UNIT_TEXT_FILL_TYPE" val="1"/>
  <p:tag name="KSO_WM_UNIT_TYPE" val="l_h_f"/>
  <p:tag name="KSO_WM_UNIT_USESOURCEFORMAT_APPLY" val="0"/>
</p:tagLst>
</file>

<file path=ppt/tags/tag203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60.25,&quot;width&quot;:340.45}"/>
  <p:tag name="KSO_WM_TAG_VERSION" val="3.0"/>
  <p:tag name="KSO_WM_TEMPLATE_CATEGORY" val="diagram"/>
  <p:tag name="KSO_WM_TEMPLATE_INDEX" val="20231255"/>
  <p:tag name="KSO_WM_UNIT_COMPATIBLE" val="0"/>
  <p:tag name="KSO_WM_UNIT_DIAGRAM_ISNUMVISUAL" val="0"/>
  <p:tag name="KSO_WM_UNIT_DIAGRAM_ISREFERUNIT" val="0"/>
  <p:tag name="KSO_WM_UNIT_HIGHLIGHT" val="0"/>
  <p:tag name="KSO_WM_UNIT_ID" val="diagram20231255_3*l_h_f*1_1_1"/>
  <p:tag name="KSO_WM_UNIT_INDEX" val="1_1_1"/>
  <p:tag name="KSO_WM_UNIT_LAYERLEVEL" val="1_1_1"/>
  <p:tag name="KSO_WM_UNIT_NOCLEAR" val="0"/>
  <p:tag name="KSO_WM_UNIT_PRESET_TEXT" val="单击此处添加文本具体内容，简明扼要地阐述您的观点根据需要可酌情增减文字添加文本"/>
  <p:tag name="KSO_WM_UNIT_SUBTYPE" val="a"/>
  <p:tag name="KSO_WM_UNIT_TEXT_FILL_FORE_SCHEMECOLOR_INDEX" val="13"/>
  <p:tag name="KSO_WM_UNIT_TEXT_FILL_TYPE" val="1"/>
  <p:tag name="KSO_WM_UNIT_TYPE" val="l_h_f"/>
  <p:tag name="KSO_WM_UNIT_USESOURCEFORMAT_APPLY" val="0"/>
  <p:tag name="KSO_WM_UNIT_VALUE" val="175"/>
</p:tagLst>
</file>

<file path=ppt/tags/tag204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60.25,&quot;width&quot;:340.45}"/>
  <p:tag name="KSO_WM_TAG_VERSION" val="3.0"/>
  <p:tag name="KSO_WM_TEMPLATE_CATEGORY" val="diagram"/>
  <p:tag name="KSO_WM_TEMPLATE_INDEX" val="20231255"/>
  <p:tag name="KSO_WM_UNIT_COMPATIBLE" val="0"/>
  <p:tag name="KSO_WM_UNIT_DIAGRAM_ISNUMVISUAL" val="0"/>
  <p:tag name="KSO_WM_UNIT_DIAGRAM_ISREFERUNIT" val="0"/>
  <p:tag name="KSO_WM_UNIT_HIGHLIGHT" val="0"/>
  <p:tag name="KSO_WM_UNIT_ID" val="diagram20231255_3*l_h_f*1_2_1"/>
  <p:tag name="KSO_WM_UNIT_INDEX" val="1_2_1"/>
  <p:tag name="KSO_WM_UNIT_LAYERLEVEL" val="1_1_1"/>
  <p:tag name="KSO_WM_UNIT_NOCLEAR" val="0"/>
  <p:tag name="KSO_WM_UNIT_PRESET_TEXT" val="单击此处添加文本具体内容，简明扼要地阐述您的观点根据需要可酌情增减文字添加文本"/>
  <p:tag name="KSO_WM_UNIT_SUBTYPE" val="a"/>
  <p:tag name="KSO_WM_UNIT_TEXT_FILL_FORE_SCHEMECOLOR_INDEX" val="13"/>
  <p:tag name="KSO_WM_UNIT_TEXT_FILL_TYPE" val="1"/>
  <p:tag name="KSO_WM_UNIT_TYPE" val="l_h_f"/>
  <p:tag name="KSO_WM_UNIT_USESOURCEFORMAT_APPLY" val="0"/>
  <p:tag name="KSO_WM_UNIT_VALUE" val="175"/>
</p:tagLst>
</file>

<file path=ppt/tags/tag205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60.25,&quot;width&quot;:340.45}"/>
  <p:tag name="KSO_WM_TAG_VERSION" val="3.0"/>
  <p:tag name="KSO_WM_TEMPLATE_CATEGORY" val="diagram"/>
  <p:tag name="KSO_WM_TEMPLATE_INDEX" val="20231255"/>
  <p:tag name="KSO_WM_UNIT_COMPATIBLE" val="0"/>
  <p:tag name="KSO_WM_UNIT_DIAGRAM_ISNUMVISUAL" val="0"/>
  <p:tag name="KSO_WM_UNIT_DIAGRAM_ISREFERUNIT" val="0"/>
  <p:tag name="KSO_WM_UNIT_HIGHLIGHT" val="0"/>
  <p:tag name="KSO_WM_UNIT_ID" val="diagram20231255_3*l_h_f*1_3_1"/>
  <p:tag name="KSO_WM_UNIT_INDEX" val="1_3_1"/>
  <p:tag name="KSO_WM_UNIT_LAYERLEVEL" val="1_1_1"/>
  <p:tag name="KSO_WM_UNIT_NOCLEAR" val="0"/>
  <p:tag name="KSO_WM_UNIT_PRESET_TEXT" val="单击此处添加文本具体内容，简明扼要地阐述您的观点根据需要可酌情增减文字添加文本"/>
  <p:tag name="KSO_WM_UNIT_SUBTYPE" val="a"/>
  <p:tag name="KSO_WM_UNIT_TEXT_FILL_FORE_SCHEMECOLOR_INDEX" val="13"/>
  <p:tag name="KSO_WM_UNIT_TEXT_FILL_TYPE" val="1"/>
  <p:tag name="KSO_WM_UNIT_TYPE" val="l_h_f"/>
  <p:tag name="KSO_WM_UNIT_USESOURCEFORMAT_APPLY" val="0"/>
  <p:tag name="KSO_WM_UNIT_VALUE" val="175"/>
</p:tagLst>
</file>

<file path=ppt/tags/tag206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60.25,&quot;width&quot;:340.45}"/>
  <p:tag name="KSO_WM_TAG_VERSION" val="3.0"/>
  <p:tag name="KSO_WM_TEMPLATE_CATEGORY" val="diagram"/>
  <p:tag name="KSO_WM_TEMPLATE_INDEX" val="20231255"/>
  <p:tag name="KSO_WM_UNIT_COMPATIBLE" val="0"/>
  <p:tag name="KSO_WM_UNIT_DIAGRAM_ISNUMVISUAL" val="0"/>
  <p:tag name="KSO_WM_UNIT_DIAGRAM_ISREFERUNIT" val="0"/>
  <p:tag name="KSO_WM_UNIT_HIGHLIGHT" val="0"/>
  <p:tag name="KSO_WM_UNIT_ID" val="diagram20231255_3*l_h_f*1_4_1"/>
  <p:tag name="KSO_WM_UNIT_INDEX" val="1_4_1"/>
  <p:tag name="KSO_WM_UNIT_LAYERLEVEL" val="1_1_1"/>
  <p:tag name="KSO_WM_UNIT_NOCLEAR" val="0"/>
  <p:tag name="KSO_WM_UNIT_PRESET_TEXT" val="单击此处添加文本具体内容，简明扼要地阐述您的观点根据需要可酌情增减文字添加文本"/>
  <p:tag name="KSO_WM_UNIT_SUBTYPE" val="a"/>
  <p:tag name="KSO_WM_UNIT_TEXT_FILL_FORE_SCHEMECOLOR_INDEX" val="13"/>
  <p:tag name="KSO_WM_UNIT_TEXT_FILL_TYPE" val="1"/>
  <p:tag name="KSO_WM_UNIT_TYPE" val="l_h_f"/>
  <p:tag name="KSO_WM_UNIT_USESOURCEFORMAT_APPLY" val="0"/>
  <p:tag name="KSO_WM_UNIT_VALUE" val="175"/>
</p:tagLst>
</file>

<file path=ppt/tags/tag207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979"/>
  <p:tag name="KSO_WM_UNIT_COMPATIBLE" val="0"/>
  <p:tag name="KSO_WM_UNIT_DIAGRAM_ISNUMVISUAL" val="0"/>
  <p:tag name="KSO_WM_UNIT_DIAGRAM_ISREFERUNIT" val="0"/>
  <p:tag name="KSO_WM_UNIT_HIGHLIGHT" val="0"/>
  <p:tag name="KSO_WM_UNIT_ID" val="custom20230979_7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添加章节标题"/>
  <p:tag name="KSO_WM_UNIT_TYPE" val="a"/>
  <p:tag name="KSO_WM_UNIT_VALUE" val="14"/>
</p:tagLst>
</file>

<file path=ppt/tags/tag208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979"/>
  <p:tag name="KSO_WM_UNIT_COMPATIBLE" val="1"/>
  <p:tag name="KSO_WM_UNIT_DIAGRAM_ISNUMVISUAL" val="0"/>
  <p:tag name="KSO_WM_UNIT_DIAGRAM_ISREFERUNIT" val="0"/>
  <p:tag name="KSO_WM_UNIT_HIGHLIGHT" val="0"/>
  <p:tag name="KSO_WM_UNIT_ID" val="custom20230979_7*e*1"/>
  <p:tag name="KSO_WM_UNIT_INDEX" val="1"/>
  <p:tag name="KSO_WM_UNIT_LAYERLEVEL" val="1"/>
  <p:tag name="KSO_WM_UNIT_NOCLEAR" val="0"/>
  <p:tag name="KSO_WM_UNIT_PRESET_TEXT" val="PART TWO"/>
  <p:tag name="KSO_WM_UNIT_TYPE" val="e"/>
  <p:tag name="KSO_WM_UNIT_VALUE" val="13"/>
</p:tagLst>
</file>

<file path=ppt/tags/tag209.xml><?xml version="1.0" encoding="utf-8"?>
<p:tagLst xmlns:p="http://schemas.openxmlformats.org/presentationml/2006/main">
  <p:tag name="KSO_WM_BEAUTIFY_FLAG" val="#wm#"/>
  <p:tag name="KSO_WM_SLIDE_ID" val="custom20230979_7"/>
  <p:tag name="KSO_WM_SLIDE_INDEX" val="7"/>
  <p:tag name="KSO_WM_SLIDE_ITEM_CNT" val="0"/>
  <p:tag name="KSO_WM_SLIDE_LAYOUT" val="a_e"/>
  <p:tag name="KSO_WM_SLIDE_LAYOUT_CNT" val="1_1"/>
  <p:tag name="KSO_WM_SLIDE_SUBTYPE" val="pureTxt"/>
  <p:tag name="KSO_WM_SLIDE_TYPE" val="sectionTitle"/>
  <p:tag name="KSO_WM_TAG_VERSION" val="1.0"/>
  <p:tag name="KSO_WM_TEMPLATE_CATEGORY" val="custom"/>
  <p:tag name="KSO_WM_TEMPLATE_COLOR_TYPE" val="0"/>
  <p:tag name="KSO_WM_TEMPLATE_INDEX" val="20230979"/>
  <p:tag name="KSO_WM_TEMPLATE_MASTER_TYPE" val="0"/>
  <p:tag name="KSO_WM_TEMPLATE_SUBCATEGORY" val="29"/>
</p:tagLst>
</file>

<file path=ppt/tags/tag210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60.25,&quot;width&quot;:340.45}"/>
  <p:tag name="KSO_WM_TAG_VERSION" val="3.0"/>
  <p:tag name="KSO_WM_TEMPLATE_CATEGORY" val="diagram"/>
  <p:tag name="KSO_WM_TEMPLATE_INDEX" val="20231255"/>
  <p:tag name="KSO_WM_UNIT_COMPATIBLE" val="0"/>
  <p:tag name="KSO_WM_UNIT_DIAGRAM_ISNUMVISUAL" val="0"/>
  <p:tag name="KSO_WM_UNIT_DIAGRAM_ISREFERUNIT" val="0"/>
  <p:tag name="KSO_WM_UNIT_HIGHLIGHT" val="0"/>
  <p:tag name="KSO_WM_UNIT_ID" val="diagram20231255_3*l_h_f*1_1_1"/>
  <p:tag name="KSO_WM_UNIT_INDEX" val="1_1_1"/>
  <p:tag name="KSO_WM_UNIT_LAYERLEVEL" val="1_1_1"/>
  <p:tag name="KSO_WM_UNIT_NOCLEAR" val="0"/>
  <p:tag name="KSO_WM_UNIT_PRESET_TEXT" val="单击此处添加文本具体内容，简明扼要地阐述您的观点根据需要可酌情增减文字添加文本"/>
  <p:tag name="KSO_WM_UNIT_SUBTYPE" val="a"/>
  <p:tag name="KSO_WM_UNIT_TEXT_FILL_FORE_SCHEMECOLOR_INDEX" val="13"/>
  <p:tag name="KSO_WM_UNIT_TEXT_FILL_TYPE" val="1"/>
  <p:tag name="KSO_WM_UNIT_TYPE" val="l_h_f"/>
  <p:tag name="KSO_WM_UNIT_USESOURCEFORMAT_APPLY" val="0"/>
  <p:tag name="KSO_WM_UNIT_VALUE" val="175"/>
</p:tagLst>
</file>

<file path=ppt/tags/tag211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60.25,&quot;width&quot;:340.45}"/>
  <p:tag name="KSO_WM_TAG_VERSION" val="3.0"/>
  <p:tag name="KSO_WM_TEMPLATE_CATEGORY" val="diagram"/>
  <p:tag name="KSO_WM_TEMPLATE_INDEX" val="20231255"/>
  <p:tag name="KSO_WM_UNIT_COMPATIBLE" val="0"/>
  <p:tag name="KSO_WM_UNIT_DIAGRAM_ISNUMVISUAL" val="0"/>
  <p:tag name="KSO_WM_UNIT_DIAGRAM_ISREFERUNIT" val="0"/>
  <p:tag name="KSO_WM_UNIT_HIGHLIGHT" val="0"/>
  <p:tag name="KSO_WM_UNIT_ID" val="diagram20231255_3*l_h_f*1_2_1"/>
  <p:tag name="KSO_WM_UNIT_INDEX" val="1_2_1"/>
  <p:tag name="KSO_WM_UNIT_LAYERLEVEL" val="1_1_1"/>
  <p:tag name="KSO_WM_UNIT_NOCLEAR" val="0"/>
  <p:tag name="KSO_WM_UNIT_PRESET_TEXT" val="单击此处添加文本具体内容，简明扼要地阐述您的观点根据需要可酌情增减文字添加文本"/>
  <p:tag name="KSO_WM_UNIT_SUBTYPE" val="a"/>
  <p:tag name="KSO_WM_UNIT_TEXT_FILL_FORE_SCHEMECOLOR_INDEX" val="13"/>
  <p:tag name="KSO_WM_UNIT_TEXT_FILL_TYPE" val="1"/>
  <p:tag name="KSO_WM_UNIT_TYPE" val="l_h_f"/>
  <p:tag name="KSO_WM_UNIT_USESOURCEFORMAT_APPLY" val="0"/>
  <p:tag name="KSO_WM_UNIT_VALUE" val="175"/>
</p:tagLst>
</file>

<file path=ppt/tags/tag212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60.25,&quot;width&quot;:340.45}"/>
  <p:tag name="KSO_WM_TAG_VERSION" val="3.0"/>
  <p:tag name="KSO_WM_TEMPLATE_CATEGORY" val="diagram"/>
  <p:tag name="KSO_WM_TEMPLATE_INDEX" val="20231255"/>
  <p:tag name="KSO_WM_UNIT_COMPATIBLE" val="0"/>
  <p:tag name="KSO_WM_UNIT_DIAGRAM_ISNUMVISUAL" val="0"/>
  <p:tag name="KSO_WM_UNIT_DIAGRAM_ISREFERUNIT" val="0"/>
  <p:tag name="KSO_WM_UNIT_HIGHLIGHT" val="0"/>
  <p:tag name="KSO_WM_UNIT_ID" val="diagram20231255_3*l_h_f*1_3_1"/>
  <p:tag name="KSO_WM_UNIT_INDEX" val="1_3_1"/>
  <p:tag name="KSO_WM_UNIT_LAYERLEVEL" val="1_1_1"/>
  <p:tag name="KSO_WM_UNIT_NOCLEAR" val="0"/>
  <p:tag name="KSO_WM_UNIT_PRESET_TEXT" val="单击此处添加文本具体内容，简明扼要地阐述您的观点根据需要可酌情增减文字添加文本"/>
  <p:tag name="KSO_WM_UNIT_SUBTYPE" val="a"/>
  <p:tag name="KSO_WM_UNIT_TEXT_FILL_FORE_SCHEMECOLOR_INDEX" val="13"/>
  <p:tag name="KSO_WM_UNIT_TEXT_FILL_TYPE" val="1"/>
  <p:tag name="KSO_WM_UNIT_TYPE" val="l_h_f"/>
  <p:tag name="KSO_WM_UNIT_USESOURCEFORMAT_APPLY" val="0"/>
  <p:tag name="KSO_WM_UNIT_VALUE" val="175"/>
</p:tagLst>
</file>

<file path=ppt/tags/tag213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60.25,&quot;width&quot;:340.45}"/>
  <p:tag name="KSO_WM_TAG_VERSION" val="3.0"/>
  <p:tag name="KSO_WM_TEMPLATE_CATEGORY" val="diagram"/>
  <p:tag name="KSO_WM_TEMPLATE_INDEX" val="20231255"/>
  <p:tag name="KSO_WM_UNIT_COMPATIBLE" val="0"/>
  <p:tag name="KSO_WM_UNIT_DIAGRAM_ISNUMVISUAL" val="0"/>
  <p:tag name="KSO_WM_UNIT_DIAGRAM_ISREFERUNIT" val="0"/>
  <p:tag name="KSO_WM_UNIT_HIGHLIGHT" val="0"/>
  <p:tag name="KSO_WM_UNIT_ID" val="diagram20231255_3*l_h_f*1_4_1"/>
  <p:tag name="KSO_WM_UNIT_INDEX" val="1_4_1"/>
  <p:tag name="KSO_WM_UNIT_LAYERLEVEL" val="1_1_1"/>
  <p:tag name="KSO_WM_UNIT_NOCLEAR" val="0"/>
  <p:tag name="KSO_WM_UNIT_PRESET_TEXT" val="单击此处添加文本具体内容，简明扼要地阐述您的观点根据需要可酌情增减文字添加文本"/>
  <p:tag name="KSO_WM_UNIT_SUBTYPE" val="a"/>
  <p:tag name="KSO_WM_UNIT_TEXT_FILL_FORE_SCHEMECOLOR_INDEX" val="13"/>
  <p:tag name="KSO_WM_UNIT_TEXT_FILL_TYPE" val="1"/>
  <p:tag name="KSO_WM_UNIT_TYPE" val="l_h_f"/>
  <p:tag name="KSO_WM_UNIT_USESOURCEFORMAT_APPLY" val="0"/>
  <p:tag name="KSO_WM_UNIT_VALUE" val="175"/>
</p:tagLst>
</file>

<file path=ppt/tags/tag214.xml><?xml version="1.0" encoding="utf-8"?>
<p:tagLst xmlns:p="http://schemas.openxmlformats.org/presentationml/2006/main">
  <p:tag name="KSO_WM_TEMPLATE_CATEGORY" val="custom"/>
  <p:tag name="KSO_WM_TEMPLATE_INDEX" val="20230979"/>
</p:tagLst>
</file>

<file path=ppt/tags/tag215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35409448818893,&quot;width&quot;:830.77496062992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HIGHLIGHT" val="0"/>
  <p:tag name="KSO_WM_UNIT_ID" val="diagram20231301_3*l_h_i*1_3_2"/>
  <p:tag name="KSO_WM_UNIT_INDEX" val="1_3_2"/>
  <p:tag name="KSO_WM_UNIT_LAYERLEVEL" val="1_1_1"/>
  <p:tag name="KSO_WM_UNIT_TEXT_FILL_FORE_SCHEMECOLOR_INDEX" val="2"/>
  <p:tag name="KSO_WM_UNIT_TEXT_FILL_TYPE" val="1"/>
  <p:tag name="KSO_WM_UNIT_TYPE" val="l_h_i"/>
  <p:tag name="KSO_WM_UNIT_USESOURCEFORMAT_APPLY" val="0"/>
</p:tagLst>
</file>

<file path=ppt/tags/tag216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35409448818893,&quot;width&quot;:830.77496062992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FILL_FORE_SCHEMECOLOR_INDEX" val="7"/>
  <p:tag name="KSO_WM_UNIT_FILL_TYPE" val="1"/>
  <p:tag name="KSO_WM_UNIT_HIGHLIGHT" val="0"/>
  <p:tag name="KSO_WM_UNIT_ID" val="diagram20231301_3*l_h_i*1_3_3"/>
  <p:tag name="KSO_WM_UNIT_INDEX" val="1_3_3"/>
  <p:tag name="KSO_WM_UNIT_LAYERLEVEL" val="1_1_1"/>
  <p:tag name="KSO_WM_UNIT_SHADOW_SCHEMECOLOR_INDEX" val="7"/>
  <p:tag name="KSO_WM_UNIT_TEXT_FILL_FORE_SCHEMECOLOR_INDEX" val="2"/>
  <p:tag name="KSO_WM_UNIT_TEXT_FILL_TYPE" val="1"/>
  <p:tag name="KSO_WM_UNIT_TYPE" val="l_h_i"/>
  <p:tag name="KSO_WM_UNIT_USESOURCEFORMAT_APPLY" val="0"/>
</p:tagLst>
</file>

<file path=ppt/tags/tag217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35409448818893,&quot;width&quot;:830.77496062992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FILL_FORE_SCHEMECOLOR_INDEX" val="7"/>
  <p:tag name="KSO_WM_UNIT_FILL_TYPE" val="1"/>
  <p:tag name="KSO_WM_UNIT_HIGHLIGHT" val="0"/>
  <p:tag name="KSO_WM_UNIT_ID" val="diagram20231301_3*l_h_i*1_3_1"/>
  <p:tag name="KSO_WM_UNIT_INDEX" val="1_3_1"/>
  <p:tag name="KSO_WM_UNIT_LAYERLEVEL" val="1_1_1"/>
  <p:tag name="KSO_WM_UNIT_TEXT_FILL_FORE_SCHEMECOLOR_INDEX" val="2"/>
  <p:tag name="KSO_WM_UNIT_TEXT_FILL_TYPE" val="1"/>
  <p:tag name="KSO_WM_UNIT_TYPE" val="l_h_i"/>
  <p:tag name="KSO_WM_UNIT_USESOURCEFORMAT_APPLY" val="0"/>
</p:tagLst>
</file>

<file path=ppt/tags/tag218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35409448818893,&quot;width&quot;:830.77496062992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HIGHLIGHT" val="0"/>
  <p:tag name="KSO_WM_UNIT_ID" val="diagram20231301_3*l_h_f*1_3_1"/>
  <p:tag name="KSO_WM_UNIT_INDEX" val="1_3_1"/>
  <p:tag name="KSO_WM_UNIT_LAYERLEVEL" val="1_1_1"/>
  <p:tag name="KSO_WM_UNIT_NOCLEAR" val="0"/>
  <p:tag name="KSO_WM_UNIT_PRESET_TEXT" val="此输入你的智能图形项正文，文字是您思想的提炼，请尽量言简意赅的阐述观点"/>
  <p:tag name="KSO_WM_UNIT_SUBTYPE" val="a"/>
  <p:tag name="KSO_WM_UNIT_TEXT_FILL_FORE_SCHEMECOLOR_INDEX" val="1"/>
  <p:tag name="KSO_WM_UNIT_TEXT_FILL_TYPE" val="1"/>
  <p:tag name="KSO_WM_UNIT_TYPE" val="l_h_f"/>
  <p:tag name="KSO_WM_UNIT_USESOURCEFORMAT_APPLY" val="0"/>
</p:tagLst>
</file>

<file path=ppt/tags/tag219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35409448818893,&quot;width&quot;:830.77496062992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HIGHLIGHT" val="0"/>
  <p:tag name="KSO_WM_UNIT_ID" val="diagram20231301_3*l_h_i*1_1_2"/>
  <p:tag name="KSO_WM_UNIT_INDEX" val="1_1_2"/>
  <p:tag name="KSO_WM_UNIT_LAYERLEVEL" val="1_1_1"/>
  <p:tag name="KSO_WM_UNIT_TEXT_FILL_FORE_SCHEMECOLOR_INDEX" val="2"/>
  <p:tag name="KSO_WM_UNIT_TEXT_FILL_TYPE" val="1"/>
  <p:tag name="KSO_WM_UNIT_TYPE" val="l_h_i"/>
  <p:tag name="KSO_WM_UNIT_USESOURCEFORMAT_APPLY" val="0"/>
</p:tagLst>
</file>

<file path=ppt/tags/tag220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35409448818893,&quot;width&quot;:830.77496062992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FILL_FORE_SCHEMECOLOR_INDEX" val="5"/>
  <p:tag name="KSO_WM_UNIT_FILL_TYPE" val="1"/>
  <p:tag name="KSO_WM_UNIT_HIGHLIGHT" val="0"/>
  <p:tag name="KSO_WM_UNIT_ID" val="diagram20231301_3*l_h_i*1_1_3"/>
  <p:tag name="KSO_WM_UNIT_INDEX" val="1_1_3"/>
  <p:tag name="KSO_WM_UNIT_LAYERLEVEL" val="1_1_1"/>
  <p:tag name="KSO_WM_UNIT_SHADOW_SCHEMECOLOR_INDEX" val="5"/>
  <p:tag name="KSO_WM_UNIT_TEXT_FILL_FORE_SCHEMECOLOR_INDEX" val="2"/>
  <p:tag name="KSO_WM_UNIT_TEXT_FILL_TYPE" val="1"/>
  <p:tag name="KSO_WM_UNIT_TYPE" val="l_h_i"/>
  <p:tag name="KSO_WM_UNIT_USESOURCEFORMAT_APPLY" val="0"/>
</p:tagLst>
</file>

<file path=ppt/tags/tag221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35409448818893,&quot;width&quot;:830.77496062992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FILL_FORE_SCHEMECOLOR_INDEX" val="5"/>
  <p:tag name="KSO_WM_UNIT_FILL_TYPE" val="1"/>
  <p:tag name="KSO_WM_UNIT_HIGHLIGHT" val="0"/>
  <p:tag name="KSO_WM_UNIT_ID" val="diagram20231301_3*l_h_i*1_1_1"/>
  <p:tag name="KSO_WM_UNIT_INDEX" val="1_1_1"/>
  <p:tag name="KSO_WM_UNIT_LAYERLEVEL" val="1_1_1"/>
  <p:tag name="KSO_WM_UNIT_TEXT_FILL_FORE_SCHEMECOLOR_INDEX" val="2"/>
  <p:tag name="KSO_WM_UNIT_TEXT_FILL_TYPE" val="1"/>
  <p:tag name="KSO_WM_UNIT_TYPE" val="l_h_i"/>
  <p:tag name="KSO_WM_UNIT_USESOURCEFORMAT_APPLY" val="0"/>
</p:tagLst>
</file>

<file path=ppt/tags/tag222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35409448818893,&quot;width&quot;:830.77496062992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HIGHLIGHT" val="0"/>
  <p:tag name="KSO_WM_UNIT_ID" val="diagram20231301_3*l_h_f*1_1_1"/>
  <p:tag name="KSO_WM_UNIT_INDEX" val="1_1_1"/>
  <p:tag name="KSO_WM_UNIT_LAYERLEVEL" val="1_1_1"/>
  <p:tag name="KSO_WM_UNIT_NOCLEAR" val="0"/>
  <p:tag name="KSO_WM_UNIT_PRESET_TEXT" val="此输入你的智能图形项正文，文字是您思想的提炼，请尽量言简意赅的阐述观点"/>
  <p:tag name="KSO_WM_UNIT_SUBTYPE" val="a"/>
  <p:tag name="KSO_WM_UNIT_TEXT_FILL_FORE_SCHEMECOLOR_INDEX" val="1"/>
  <p:tag name="KSO_WM_UNIT_TEXT_FILL_TYPE" val="1"/>
  <p:tag name="KSO_WM_UNIT_TYPE" val="l_h_f"/>
  <p:tag name="KSO_WM_UNIT_USESOURCEFORMAT_APPLY" val="0"/>
</p:tagLst>
</file>

<file path=ppt/tags/tag223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35409448818893,&quot;width&quot;:830.77496062992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HIGHLIGHT" val="0"/>
  <p:tag name="KSO_WM_UNIT_ID" val="diagram20231301_3*l_h_i*1_2_2"/>
  <p:tag name="KSO_WM_UNIT_INDEX" val="1_2_2"/>
  <p:tag name="KSO_WM_UNIT_LAYERLEVEL" val="1_1_1"/>
  <p:tag name="KSO_WM_UNIT_TEXT_FILL_FORE_SCHEMECOLOR_INDEX" val="2"/>
  <p:tag name="KSO_WM_UNIT_TEXT_FILL_TYPE" val="1"/>
  <p:tag name="KSO_WM_UNIT_TYPE" val="l_h_i"/>
  <p:tag name="KSO_WM_UNIT_USESOURCEFORMAT_APPLY" val="0"/>
</p:tagLst>
</file>

<file path=ppt/tags/tag224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35409448818893,&quot;width&quot;:830.77496062992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FILL_FORE_SCHEMECOLOR_INDEX" val="6"/>
  <p:tag name="KSO_WM_UNIT_FILL_TYPE" val="1"/>
  <p:tag name="KSO_WM_UNIT_HIGHLIGHT" val="0"/>
  <p:tag name="KSO_WM_UNIT_ID" val="diagram20231301_3*l_h_i*1_2_3"/>
  <p:tag name="KSO_WM_UNIT_INDEX" val="1_2_3"/>
  <p:tag name="KSO_WM_UNIT_LAYERLEVEL" val="1_1_1"/>
  <p:tag name="KSO_WM_UNIT_SHADOW_SCHEMECOLOR_INDEX" val="6"/>
  <p:tag name="KSO_WM_UNIT_TEXT_FILL_FORE_SCHEMECOLOR_INDEX" val="2"/>
  <p:tag name="KSO_WM_UNIT_TEXT_FILL_TYPE" val="1"/>
  <p:tag name="KSO_WM_UNIT_TYPE" val="l_h_i"/>
  <p:tag name="KSO_WM_UNIT_USESOURCEFORMAT_APPLY" val="0"/>
</p:tagLst>
</file>

<file path=ppt/tags/tag225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35409448818893,&quot;width&quot;:830.77496062992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FILL_FORE_SCHEMECOLOR_INDEX" val="6"/>
  <p:tag name="KSO_WM_UNIT_FILL_TYPE" val="1"/>
  <p:tag name="KSO_WM_UNIT_HIGHLIGHT" val="0"/>
  <p:tag name="KSO_WM_UNIT_ID" val="diagram20231301_3*l_h_i*1_2_1"/>
  <p:tag name="KSO_WM_UNIT_INDEX" val="1_2_1"/>
  <p:tag name="KSO_WM_UNIT_LAYERLEVEL" val="1_1_1"/>
  <p:tag name="KSO_WM_UNIT_TEXT_FILL_FORE_SCHEMECOLOR_INDEX" val="2"/>
  <p:tag name="KSO_WM_UNIT_TEXT_FILL_TYPE" val="1"/>
  <p:tag name="KSO_WM_UNIT_TYPE" val="l_h_i"/>
  <p:tag name="KSO_WM_UNIT_USESOURCEFORMAT_APPLY" val="0"/>
</p:tagLst>
</file>

<file path=ppt/tags/tag226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35409448818893,&quot;width&quot;:830.77496062992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HIGHLIGHT" val="0"/>
  <p:tag name="KSO_WM_UNIT_ID" val="diagram20231301_3*l_h_f*1_2_1"/>
  <p:tag name="KSO_WM_UNIT_INDEX" val="1_2_1"/>
  <p:tag name="KSO_WM_UNIT_LAYERLEVEL" val="1_1_1"/>
  <p:tag name="KSO_WM_UNIT_NOCLEAR" val="0"/>
  <p:tag name="KSO_WM_UNIT_PRESET_TEXT" val="此输入你的智能图形项正文，文字是您思想的提炼，请尽量言简意赅的阐述观点"/>
  <p:tag name="KSO_WM_UNIT_SUBTYPE" val="a"/>
  <p:tag name="KSO_WM_UNIT_TEXT_FILL_FORE_SCHEMECOLOR_INDEX" val="1"/>
  <p:tag name="KSO_WM_UNIT_TEXT_FILL_TYPE" val="1"/>
  <p:tag name="KSO_WM_UNIT_TYPE" val="l_h_f"/>
  <p:tag name="KSO_WM_UNIT_USESOURCEFORMAT_APPLY" val="0"/>
</p:tagLst>
</file>

<file path=ppt/tags/tag227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35409448818893,&quot;width&quot;:830.77496062992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HIGHLIGHT" val="0"/>
  <p:tag name="KSO_WM_UNIT_ID" val="diagram20231301_3*l_h_i*1_4_2"/>
  <p:tag name="KSO_WM_UNIT_INDEX" val="1_4_2"/>
  <p:tag name="KSO_WM_UNIT_LAYERLEVEL" val="1_1_1"/>
  <p:tag name="KSO_WM_UNIT_TEXT_FILL_FORE_SCHEMECOLOR_INDEX" val="2"/>
  <p:tag name="KSO_WM_UNIT_TEXT_FILL_TYPE" val="1"/>
  <p:tag name="KSO_WM_UNIT_TYPE" val="l_h_i"/>
  <p:tag name="KSO_WM_UNIT_USESOURCEFORMAT_APPLY" val="0"/>
</p:tagLst>
</file>

<file path=ppt/tags/tag228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35409448818893,&quot;width&quot;:830.77496062992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FILL_FORE_SCHEMECOLOR_INDEX" val="8"/>
  <p:tag name="KSO_WM_UNIT_FILL_TYPE" val="1"/>
  <p:tag name="KSO_WM_UNIT_HIGHLIGHT" val="0"/>
  <p:tag name="KSO_WM_UNIT_ID" val="diagram20231301_3*l_h_i*1_4_3"/>
  <p:tag name="KSO_WM_UNIT_INDEX" val="1_4_3"/>
  <p:tag name="KSO_WM_UNIT_LAYERLEVEL" val="1_1_1"/>
  <p:tag name="KSO_WM_UNIT_SHADOW_SCHEMECOLOR_INDEX" val="8"/>
  <p:tag name="KSO_WM_UNIT_TEXT_FILL_FORE_SCHEMECOLOR_INDEX" val="2"/>
  <p:tag name="KSO_WM_UNIT_TEXT_FILL_TYPE" val="1"/>
  <p:tag name="KSO_WM_UNIT_TYPE" val="l_h_i"/>
  <p:tag name="KSO_WM_UNIT_USESOURCEFORMAT_APPLY" val="0"/>
</p:tagLst>
</file>

<file path=ppt/tags/tag229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35409448818893,&quot;width&quot;:830.77496062992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FILL_FORE_SCHEMECOLOR_INDEX" val="8"/>
  <p:tag name="KSO_WM_UNIT_FILL_TYPE" val="1"/>
  <p:tag name="KSO_WM_UNIT_HIGHLIGHT" val="0"/>
  <p:tag name="KSO_WM_UNIT_ID" val="diagram20231301_3*l_h_i*1_4_1"/>
  <p:tag name="KSO_WM_UNIT_INDEX" val="1_4_1"/>
  <p:tag name="KSO_WM_UNIT_LAYERLEVEL" val="1_1_1"/>
  <p:tag name="KSO_WM_UNIT_TEXT_FILL_FORE_SCHEMECOLOR_INDEX" val="2"/>
  <p:tag name="KSO_WM_UNIT_TEXT_FILL_TYPE" val="1"/>
  <p:tag name="KSO_WM_UNIT_TYPE" val="l_h_i"/>
  <p:tag name="KSO_WM_UNIT_USESOURCEFORMAT_APPLY" val="0"/>
</p:tagLst>
</file>

<file path=ppt/tags/tag230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35409448818893,&quot;width&quot;:830.77496062992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HIGHLIGHT" val="0"/>
  <p:tag name="KSO_WM_UNIT_ID" val="diagram20231301_3*l_h_f*1_4_1"/>
  <p:tag name="KSO_WM_UNIT_INDEX" val="1_4_1"/>
  <p:tag name="KSO_WM_UNIT_LAYERLEVEL" val="1_1_1"/>
  <p:tag name="KSO_WM_UNIT_NOCLEAR" val="0"/>
  <p:tag name="KSO_WM_UNIT_PRESET_TEXT" val="此输入你的智能图形项正文，文字是您思想的提炼，请尽量言简意赅的阐述观点"/>
  <p:tag name="KSO_WM_UNIT_SUBTYPE" val="a"/>
  <p:tag name="KSO_WM_UNIT_TEXT_FILL_FORE_SCHEMECOLOR_INDEX" val="1"/>
  <p:tag name="KSO_WM_UNIT_TEXT_FILL_TYPE" val="1"/>
  <p:tag name="KSO_WM_UNIT_TYPE" val="l_h_f"/>
  <p:tag name="KSO_WM_UNIT_USESOURCEFORMAT_APPLY" val="0"/>
</p:tagLst>
</file>

<file path=ppt/tags/tag231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26.56047244094486,&quot;width&quot;:855.0528346456692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FILL_FORE_SCHEMECOLOR_INDEX" val="5"/>
  <p:tag name="KSO_WM_UNIT_FILL_TYPE" val="1"/>
  <p:tag name="KSO_WM_UNIT_HIGHLIGHT" val="0"/>
  <p:tag name="KSO_WM_UNIT_ID" val="diagram20231320_3*l_h_i*1_1_1"/>
  <p:tag name="KSO_WM_UNIT_INDEX" val="1_1_1"/>
  <p:tag name="KSO_WM_UNIT_LAYERLEVEL" val="1_1_1"/>
  <p:tag name="KSO_WM_UNIT_TEXT_FILL_FORE_SCHEMECOLOR_INDEX" val="2"/>
  <p:tag name="KSO_WM_UNIT_TEXT_FILL_TYPE" val="1"/>
  <p:tag name="KSO_WM_UNIT_TYPE" val="l_h_i"/>
  <p:tag name="KSO_WM_UNIT_USESOURCEFORMAT_APPLY" val="0"/>
</p:tagLst>
</file>

<file path=ppt/tags/tag232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26.56047244094486,&quot;width&quot;:855.0528346456692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FILL_FORE_SCHEMECOLOR_INDEX" val="5"/>
  <p:tag name="KSO_WM_UNIT_FILL_TYPE" val="1"/>
  <p:tag name="KSO_WM_UNIT_HIGHLIGHT" val="0"/>
  <p:tag name="KSO_WM_UNIT_ID" val="diagram20231320_3*l_h_i*1_1_2"/>
  <p:tag name="KSO_WM_UNIT_INDEX" val="1_1_2"/>
  <p:tag name="KSO_WM_UNIT_LAYERLEVEL" val="1_1_1"/>
  <p:tag name="KSO_WM_UNIT_TEXT_FILL_FORE_SCHEMECOLOR_INDEX" val="2"/>
  <p:tag name="KSO_WM_UNIT_TEXT_FILL_TYPE" val="1"/>
  <p:tag name="KSO_WM_UNIT_TYPE" val="l_h_i"/>
  <p:tag name="KSO_WM_UNIT_USESOURCEFORMAT_APPLY" val="0"/>
</p:tagLst>
</file>

<file path=ppt/tags/tag233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26.56047244094486,&quot;width&quot;:855.0528346456692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HIGHLIGHT" val="0"/>
  <p:tag name="KSO_WM_UNIT_ID" val="diagram20231320_3*l_h_f*1_1_1"/>
  <p:tag name="KSO_WM_UNIT_INDEX" val="1_1_1"/>
  <p:tag name="KSO_WM_UNIT_LAYERLEVEL" val="1_1_1"/>
  <p:tag name="KSO_WM_UNIT_NOCLEAR" val="0"/>
  <p:tag name="KSO_WM_UNIT_PRESET_TEXT" val="单击此处输入你的正文，文字是您思想的提炼。"/>
  <p:tag name="KSO_WM_UNIT_SUBTYPE" val="a"/>
  <p:tag name="KSO_WM_UNIT_TEXT_FILL_FORE_SCHEMECOLOR_INDEX" val="13"/>
  <p:tag name="KSO_WM_UNIT_TEXT_FILL_TYPE" val="1"/>
  <p:tag name="KSO_WM_UNIT_TYPE" val="l_h_f"/>
  <p:tag name="KSO_WM_UNIT_USESOURCEFORMAT_APPLY" val="0"/>
  <p:tag name="KSO_WM_UNIT_VALUE" val="33"/>
</p:tagLst>
</file>

<file path=ppt/tags/tag234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26.56047244094486,&quot;width&quot;:855.0528346456692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FILL_FORE_SCHEMECOLOR_INDEX" val="6"/>
  <p:tag name="KSO_WM_UNIT_FILL_TYPE" val="1"/>
  <p:tag name="KSO_WM_UNIT_HIGHLIGHT" val="0"/>
  <p:tag name="KSO_WM_UNIT_ID" val="diagram20231320_3*l_h_i*1_2_1"/>
  <p:tag name="KSO_WM_UNIT_INDEX" val="1_2_1"/>
  <p:tag name="KSO_WM_UNIT_LAYERLEVEL" val="1_1_1"/>
  <p:tag name="KSO_WM_UNIT_TEXT_FILL_FORE_SCHEMECOLOR_INDEX" val="2"/>
  <p:tag name="KSO_WM_UNIT_TEXT_FILL_TYPE" val="1"/>
  <p:tag name="KSO_WM_UNIT_TYPE" val="l_h_i"/>
  <p:tag name="KSO_WM_UNIT_USESOURCEFORMAT_APPLY" val="0"/>
</p:tagLst>
</file>

<file path=ppt/tags/tag235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26.56047244094486,&quot;width&quot;:855.0528346456692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FILL_FORE_SCHEMECOLOR_INDEX" val="6"/>
  <p:tag name="KSO_WM_UNIT_FILL_TYPE" val="1"/>
  <p:tag name="KSO_WM_UNIT_HIGHLIGHT" val="0"/>
  <p:tag name="KSO_WM_UNIT_ID" val="diagram20231320_3*l_h_i*1_2_2"/>
  <p:tag name="KSO_WM_UNIT_INDEX" val="1_2_2"/>
  <p:tag name="KSO_WM_UNIT_LAYERLEVEL" val="1_1_1"/>
  <p:tag name="KSO_WM_UNIT_TEXT_FILL_FORE_SCHEMECOLOR_INDEX" val="2"/>
  <p:tag name="KSO_WM_UNIT_TEXT_FILL_TYPE" val="1"/>
  <p:tag name="KSO_WM_UNIT_TYPE" val="l_h_i"/>
  <p:tag name="KSO_WM_UNIT_USESOURCEFORMAT_APPLY" val="0"/>
</p:tagLst>
</file>

<file path=ppt/tags/tag236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26.56047244094486,&quot;width&quot;:855.0528346456692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HIGHLIGHT" val="0"/>
  <p:tag name="KSO_WM_UNIT_ID" val="diagram20231320_3*l_h_f*1_2_1"/>
  <p:tag name="KSO_WM_UNIT_INDEX" val="1_2_1"/>
  <p:tag name="KSO_WM_UNIT_LAYERLEVEL" val="1_1_1"/>
  <p:tag name="KSO_WM_UNIT_NOCLEAR" val="0"/>
  <p:tag name="KSO_WM_UNIT_PRESET_TEXT" val="单击此处输入你的正文，文字是您思想的提炼。"/>
  <p:tag name="KSO_WM_UNIT_SUBTYPE" val="a"/>
  <p:tag name="KSO_WM_UNIT_TEXT_FILL_FORE_SCHEMECOLOR_INDEX" val="13"/>
  <p:tag name="KSO_WM_UNIT_TEXT_FILL_TYPE" val="1"/>
  <p:tag name="KSO_WM_UNIT_TYPE" val="l_h_f"/>
  <p:tag name="KSO_WM_UNIT_USESOURCEFORMAT_APPLY" val="0"/>
  <p:tag name="KSO_WM_UNIT_VALUE" val="33"/>
</p:tagLst>
</file>

<file path=ppt/tags/tag237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26.56047244094486,&quot;width&quot;:855.0528346456692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FILL_FORE_SCHEMECOLOR_INDEX" val="7"/>
  <p:tag name="KSO_WM_UNIT_FILL_TYPE" val="1"/>
  <p:tag name="KSO_WM_UNIT_HIGHLIGHT" val="0"/>
  <p:tag name="KSO_WM_UNIT_ID" val="diagram20231320_3*l_h_i*1_3_1"/>
  <p:tag name="KSO_WM_UNIT_INDEX" val="1_3_1"/>
  <p:tag name="KSO_WM_UNIT_LAYERLEVEL" val="1_1_1"/>
  <p:tag name="KSO_WM_UNIT_TEXT_FILL_FORE_SCHEMECOLOR_INDEX" val="2"/>
  <p:tag name="KSO_WM_UNIT_TEXT_FILL_TYPE" val="1"/>
  <p:tag name="KSO_WM_UNIT_TYPE" val="l_h_i"/>
  <p:tag name="KSO_WM_UNIT_USESOURCEFORMAT_APPLY" val="0"/>
</p:tagLst>
</file>

<file path=ppt/tags/tag238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26.56047244094486,&quot;width&quot;:855.0528346456692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FILL_FORE_SCHEMECOLOR_INDEX" val="7"/>
  <p:tag name="KSO_WM_UNIT_FILL_TYPE" val="1"/>
  <p:tag name="KSO_WM_UNIT_HIGHLIGHT" val="0"/>
  <p:tag name="KSO_WM_UNIT_ID" val="diagram20231320_3*l_h_i*1_3_2"/>
  <p:tag name="KSO_WM_UNIT_INDEX" val="1_3_2"/>
  <p:tag name="KSO_WM_UNIT_LAYERLEVEL" val="1_1_1"/>
  <p:tag name="KSO_WM_UNIT_TEXT_FILL_FORE_SCHEMECOLOR_INDEX" val="2"/>
  <p:tag name="KSO_WM_UNIT_TEXT_FILL_TYPE" val="1"/>
  <p:tag name="KSO_WM_UNIT_TYPE" val="l_h_i"/>
  <p:tag name="KSO_WM_UNIT_USESOURCEFORMAT_APPLY" val="0"/>
</p:tagLst>
</file>

<file path=ppt/tags/tag239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26.56047244094486,&quot;width&quot;:855.0528346456692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HIGHLIGHT" val="0"/>
  <p:tag name="KSO_WM_UNIT_ID" val="diagram20231320_3*l_h_f*1_3_1"/>
  <p:tag name="KSO_WM_UNIT_INDEX" val="1_3_1"/>
  <p:tag name="KSO_WM_UNIT_LAYERLEVEL" val="1_1_1"/>
  <p:tag name="KSO_WM_UNIT_NOCLEAR" val="0"/>
  <p:tag name="KSO_WM_UNIT_PRESET_TEXT" val="单击此处输入你的正文，文字是您思想的提炼。"/>
  <p:tag name="KSO_WM_UNIT_SUBTYPE" val="a"/>
  <p:tag name="KSO_WM_UNIT_TEXT_FILL_FORE_SCHEMECOLOR_INDEX" val="13"/>
  <p:tag name="KSO_WM_UNIT_TEXT_FILL_TYPE" val="1"/>
  <p:tag name="KSO_WM_UNIT_TYPE" val="l_h_f"/>
  <p:tag name="KSO_WM_UNIT_USESOURCEFORMAT_APPLY" val="0"/>
  <p:tag name="KSO_WM_UNIT_VALUE" val="33"/>
</p:tagLst>
</file>

<file path=ppt/tags/tag240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26.56047244094486,&quot;width&quot;:855.0528346456692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FILL_FORE_SCHEMECOLOR_INDEX" val="8"/>
  <p:tag name="KSO_WM_UNIT_FILL_TYPE" val="1"/>
  <p:tag name="KSO_WM_UNIT_HIGHLIGHT" val="0"/>
  <p:tag name="KSO_WM_UNIT_ID" val="diagram20231320_3*l_h_i*1_4_1"/>
  <p:tag name="KSO_WM_UNIT_INDEX" val="1_4_1"/>
  <p:tag name="KSO_WM_UNIT_LAYERLEVEL" val="1_1_1"/>
  <p:tag name="KSO_WM_UNIT_TEXT_FILL_FORE_SCHEMECOLOR_INDEX" val="2"/>
  <p:tag name="KSO_WM_UNIT_TEXT_FILL_TYPE" val="1"/>
  <p:tag name="KSO_WM_UNIT_TYPE" val="l_h_i"/>
  <p:tag name="KSO_WM_UNIT_USESOURCEFORMAT_APPLY" val="0"/>
</p:tagLst>
</file>

<file path=ppt/tags/tag241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26.56047244094486,&quot;width&quot;:855.0528346456692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FILL_FORE_SCHEMECOLOR_INDEX" val="8"/>
  <p:tag name="KSO_WM_UNIT_FILL_TYPE" val="1"/>
  <p:tag name="KSO_WM_UNIT_HIGHLIGHT" val="0"/>
  <p:tag name="KSO_WM_UNIT_ID" val="diagram20231320_3*l_h_i*1_4_2"/>
  <p:tag name="KSO_WM_UNIT_INDEX" val="1_4_2"/>
  <p:tag name="KSO_WM_UNIT_LAYERLEVEL" val="1_1_1"/>
  <p:tag name="KSO_WM_UNIT_TEXT_FILL_FORE_SCHEMECOLOR_INDEX" val="2"/>
  <p:tag name="KSO_WM_UNIT_TEXT_FILL_TYPE" val="1"/>
  <p:tag name="KSO_WM_UNIT_TYPE" val="l_h_i"/>
  <p:tag name="KSO_WM_UNIT_USESOURCEFORMAT_APPLY" val="0"/>
</p:tagLst>
</file>

<file path=ppt/tags/tag242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26.56047244094486,&quot;width&quot;:855.0528346456692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HIGHLIGHT" val="0"/>
  <p:tag name="KSO_WM_UNIT_ID" val="diagram20231320_3*l_h_f*1_4_1"/>
  <p:tag name="KSO_WM_UNIT_INDEX" val="1_4_1"/>
  <p:tag name="KSO_WM_UNIT_LAYERLEVEL" val="1_1_1"/>
  <p:tag name="KSO_WM_UNIT_NOCLEAR" val="0"/>
  <p:tag name="KSO_WM_UNIT_PRESET_TEXT" val="单击此处输入你的正文，文字是您思想的提炼。"/>
  <p:tag name="KSO_WM_UNIT_SUBTYPE" val="a"/>
  <p:tag name="KSO_WM_UNIT_TEXT_FILL_FORE_SCHEMECOLOR_INDEX" val="13"/>
  <p:tag name="KSO_WM_UNIT_TEXT_FILL_TYPE" val="1"/>
  <p:tag name="KSO_WM_UNIT_TYPE" val="l_h_f"/>
  <p:tag name="KSO_WM_UNIT_USESOURCEFORMAT_APPLY" val="0"/>
  <p:tag name="KSO_WM_UNIT_VALUE" val="33"/>
</p:tagLst>
</file>

<file path=ppt/tags/tag243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979"/>
  <p:tag name="KSO_WM_UNIT_COMPATIBLE" val="0"/>
  <p:tag name="KSO_WM_UNIT_DIAGRAM_ISNUMVISUAL" val="0"/>
  <p:tag name="KSO_WM_UNIT_DIAGRAM_ISREFERUNIT" val="0"/>
  <p:tag name="KSO_WM_UNIT_HIGHLIGHT" val="0"/>
  <p:tag name="KSO_WM_UNIT_ID" val="custom20230979_7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添加章节标题"/>
  <p:tag name="KSO_WM_UNIT_TYPE" val="a"/>
  <p:tag name="KSO_WM_UNIT_VALUE" val="14"/>
</p:tagLst>
</file>

<file path=ppt/tags/tag244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979"/>
  <p:tag name="KSO_WM_UNIT_COMPATIBLE" val="1"/>
  <p:tag name="KSO_WM_UNIT_DIAGRAM_ISNUMVISUAL" val="0"/>
  <p:tag name="KSO_WM_UNIT_DIAGRAM_ISREFERUNIT" val="0"/>
  <p:tag name="KSO_WM_UNIT_HIGHLIGHT" val="0"/>
  <p:tag name="KSO_WM_UNIT_ID" val="custom20230979_7*e*1"/>
  <p:tag name="KSO_WM_UNIT_INDEX" val="1"/>
  <p:tag name="KSO_WM_UNIT_LAYERLEVEL" val="1"/>
  <p:tag name="KSO_WM_UNIT_NOCLEAR" val="0"/>
  <p:tag name="KSO_WM_UNIT_PRESET_TEXT" val="PART THREE"/>
  <p:tag name="KSO_WM_UNIT_TYPE" val="e"/>
  <p:tag name="KSO_WM_UNIT_VALUE" val="13"/>
</p:tagLst>
</file>

<file path=ppt/tags/tag245.xml><?xml version="1.0" encoding="utf-8"?>
<p:tagLst xmlns:p="http://schemas.openxmlformats.org/presentationml/2006/main">
  <p:tag name="KSO_WM_BEAUTIFY_FLAG" val="#wm#"/>
  <p:tag name="KSO_WM_SLIDE_ID" val="custom20230979_7"/>
  <p:tag name="KSO_WM_SLIDE_INDEX" val="7"/>
  <p:tag name="KSO_WM_SLIDE_ITEM_CNT" val="0"/>
  <p:tag name="KSO_WM_SLIDE_LAYOUT" val="a_e"/>
  <p:tag name="KSO_WM_SLIDE_LAYOUT_CNT" val="1_1"/>
  <p:tag name="KSO_WM_SLIDE_SUBTYPE" val="pureTxt"/>
  <p:tag name="KSO_WM_SLIDE_TYPE" val="sectionTitle"/>
  <p:tag name="KSO_WM_TAG_VERSION" val="1.0"/>
  <p:tag name="KSO_WM_TEMPLATE_CATEGORY" val="custom"/>
  <p:tag name="KSO_WM_TEMPLATE_COLOR_TYPE" val="0"/>
  <p:tag name="KSO_WM_TEMPLATE_INDEX" val="20230979"/>
  <p:tag name="KSO_WM_TEMPLATE_MASTER_TYPE" val="0"/>
  <p:tag name="KSO_WM_TEMPLATE_SUBCATEGORY" val="29"/>
</p:tagLst>
</file>

<file path=ppt/tags/tag246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630.8979527559055,&quot;width&quot;:887.462125984252}"/>
  <p:tag name="KSO_WM_TAG_VERSION" val="3.0"/>
  <p:tag name="KSO_WM_TEMPLATE_CATEGORY" val="diagram"/>
  <p:tag name="KSO_WM_TEMPLATE_INDEX" val="20231310"/>
  <p:tag name="KSO_WM_UNIT_COMPATIBLE" val="0"/>
  <p:tag name="KSO_WM_UNIT_DIAGRAM_ISNUMVISUAL" val="0"/>
  <p:tag name="KSO_WM_UNIT_DIAGRAM_ISREFERUNIT" val="0"/>
  <p:tag name="KSO_WM_UNIT_FILL_FORE_SCHEMECOLOR_INDEX" val="14"/>
  <p:tag name="KSO_WM_UNIT_FILL_TYPE" val="1"/>
  <p:tag name="KSO_WM_UNIT_HIGHLIGHT" val="0"/>
  <p:tag name="KSO_WM_UNIT_ID" val="diagram20231310_3*l_h_i*1_1_1"/>
  <p:tag name="KSO_WM_UNIT_INDEX" val="1_1_1"/>
  <p:tag name="KSO_WM_UNIT_LAYERLEVEL" val="1_1_1"/>
  <p:tag name="KSO_WM_UNIT_SHADOW_SCHEMECOLOR_INDEX" val="5"/>
  <p:tag name="KSO_WM_UNIT_TEXT_FILL_FORE_SCHEMECOLOR_INDEX" val="13"/>
  <p:tag name="KSO_WM_UNIT_TEXT_FILL_TYPE" val="1"/>
  <p:tag name="KSO_WM_UNIT_TYPE" val="l_h_i"/>
  <p:tag name="KSO_WM_UNIT_USESOURCEFORMAT_APPLY" val="0"/>
</p:tagLst>
</file>

<file path=ppt/tags/tag247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630.8979527559055,&quot;width&quot;:887.462125984252}"/>
  <p:tag name="KSO_WM_TAG_VERSION" val="3.0"/>
  <p:tag name="KSO_WM_TEMPLATE_CATEGORY" val="diagram"/>
  <p:tag name="KSO_WM_TEMPLATE_INDEX" val="20231310"/>
  <p:tag name="KSO_WM_UNIT_COMPATIBLE" val="0"/>
  <p:tag name="KSO_WM_UNIT_DIAGRAM_ISNUMVISUAL" val="0"/>
  <p:tag name="KSO_WM_UNIT_DIAGRAM_ISREFERUNIT" val="0"/>
  <p:tag name="KSO_WM_UNIT_FILL_FORE_SCHEMECOLOR_INDEX" val="5"/>
  <p:tag name="KSO_WM_UNIT_FILL_TYPE" val="1"/>
  <p:tag name="KSO_WM_UNIT_HIGHLIGHT" val="0"/>
  <p:tag name="KSO_WM_UNIT_ID" val="diagram20231310_3*l_h_i*1_1_2"/>
  <p:tag name="KSO_WM_UNIT_INDEX" val="1_1_2"/>
  <p:tag name="KSO_WM_UNIT_LAYERLEVEL" val="1_1_1"/>
  <p:tag name="KSO_WM_UNIT_TEXT_FILL_FORE_SCHEMECOLOR_INDEX" val="13"/>
  <p:tag name="KSO_WM_UNIT_TEXT_FILL_TYPE" val="1"/>
  <p:tag name="KSO_WM_UNIT_TYPE" val="l_h_i"/>
  <p:tag name="KSO_WM_UNIT_USESOURCEFORMAT_APPLY" val="0"/>
</p:tagLst>
</file>

<file path=ppt/tags/tag248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630.8979527559055,&quot;width&quot;:887.462125984252}"/>
  <p:tag name="KSO_WM_TAG_VERSION" val="3.0"/>
  <p:tag name="KSO_WM_TEMPLATE_CATEGORY" val="diagram"/>
  <p:tag name="KSO_WM_TEMPLATE_INDEX" val="20231310"/>
  <p:tag name="KSO_WM_UNIT_COMPATIBLE" val="0"/>
  <p:tag name="KSO_WM_UNIT_DIAGRAM_ISNUMVISUAL" val="0"/>
  <p:tag name="KSO_WM_UNIT_DIAGRAM_ISREFERUNIT" val="0"/>
  <p:tag name="KSO_WM_UNIT_FILL_FORE_SCHEMECOLOR_INDEX" val="14"/>
  <p:tag name="KSO_WM_UNIT_FILL_TYPE" val="1"/>
  <p:tag name="KSO_WM_UNIT_HIGHLIGHT" val="0"/>
  <p:tag name="KSO_WM_UNIT_ID" val="diagram20231310_3*l_h_i*1_2_1"/>
  <p:tag name="KSO_WM_UNIT_INDEX" val="1_2_1"/>
  <p:tag name="KSO_WM_UNIT_LAYERLEVEL" val="1_1_1"/>
  <p:tag name="KSO_WM_UNIT_SHADOW_SCHEMECOLOR_INDEX" val="5"/>
  <p:tag name="KSO_WM_UNIT_TEXT_FILL_FORE_SCHEMECOLOR_INDEX" val="13"/>
  <p:tag name="KSO_WM_UNIT_TEXT_FILL_TYPE" val="1"/>
  <p:tag name="KSO_WM_UNIT_TYPE" val="l_h_i"/>
  <p:tag name="KSO_WM_UNIT_USESOURCEFORMAT_APPLY" val="0"/>
</p:tagLst>
</file>

<file path=ppt/tags/tag249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630.8979527559055,&quot;width&quot;:887.462125984252}"/>
  <p:tag name="KSO_WM_TAG_VERSION" val="3.0"/>
  <p:tag name="KSO_WM_TEMPLATE_CATEGORY" val="diagram"/>
  <p:tag name="KSO_WM_TEMPLATE_INDEX" val="20231310"/>
  <p:tag name="KSO_WM_UNIT_COMPATIBLE" val="0"/>
  <p:tag name="KSO_WM_UNIT_DIAGRAM_ISNUMVISUAL" val="0"/>
  <p:tag name="KSO_WM_UNIT_DIAGRAM_ISREFERUNIT" val="0"/>
  <p:tag name="KSO_WM_UNIT_FILL_FORE_SCHEMECOLOR_INDEX" val="5"/>
  <p:tag name="KSO_WM_UNIT_FILL_TYPE" val="1"/>
  <p:tag name="KSO_WM_UNIT_HIGHLIGHT" val="0"/>
  <p:tag name="KSO_WM_UNIT_ID" val="diagram20231310_3*l_h_i*1_2_2"/>
  <p:tag name="KSO_WM_UNIT_INDEX" val="1_2_2"/>
  <p:tag name="KSO_WM_UNIT_LAYERLEVEL" val="1_1_1"/>
  <p:tag name="KSO_WM_UNIT_TEXT_FILL_FORE_SCHEMECOLOR_INDEX" val="13"/>
  <p:tag name="KSO_WM_UNIT_TEXT_FILL_TYPE" val="1"/>
  <p:tag name="KSO_WM_UNIT_TYPE" val="l_h_i"/>
  <p:tag name="KSO_WM_UNIT_USESOURCEFORMAT_APPLY" val="0"/>
</p:tagLst>
</file>

<file path=ppt/tags/tag250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630.8979527559055,&quot;width&quot;:887.462125984252}"/>
  <p:tag name="KSO_WM_TAG_VERSION" val="3.0"/>
  <p:tag name="KSO_WM_TEMPLATE_CATEGORY" val="diagram"/>
  <p:tag name="KSO_WM_TEMPLATE_INDEX" val="20231310"/>
  <p:tag name="KSO_WM_UNIT_COMPATIBLE" val="0"/>
  <p:tag name="KSO_WM_UNIT_DIAGRAM_ISNUMVISUAL" val="0"/>
  <p:tag name="KSO_WM_UNIT_DIAGRAM_ISREFERUNIT" val="0"/>
  <p:tag name="KSO_WM_UNIT_FILL_FORE_SCHEMECOLOR_INDEX" val="14"/>
  <p:tag name="KSO_WM_UNIT_FILL_TYPE" val="1"/>
  <p:tag name="KSO_WM_UNIT_HIGHLIGHT" val="0"/>
  <p:tag name="KSO_WM_UNIT_ID" val="diagram20231310_3*l_h_i*1_3_1"/>
  <p:tag name="KSO_WM_UNIT_INDEX" val="1_3_1"/>
  <p:tag name="KSO_WM_UNIT_LAYERLEVEL" val="1_1_1"/>
  <p:tag name="KSO_WM_UNIT_SHADOW_SCHEMECOLOR_INDEX" val="5"/>
  <p:tag name="KSO_WM_UNIT_TEXT_FILL_FORE_SCHEMECOLOR_INDEX" val="13"/>
  <p:tag name="KSO_WM_UNIT_TEXT_FILL_TYPE" val="1"/>
  <p:tag name="KSO_WM_UNIT_TYPE" val="l_h_i"/>
  <p:tag name="KSO_WM_UNIT_USESOURCEFORMAT_APPLY" val="0"/>
</p:tagLst>
</file>

<file path=ppt/tags/tag251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630.8979527559055,&quot;width&quot;:887.462125984252}"/>
  <p:tag name="KSO_WM_TAG_VERSION" val="3.0"/>
  <p:tag name="KSO_WM_TEMPLATE_CATEGORY" val="diagram"/>
  <p:tag name="KSO_WM_TEMPLATE_INDEX" val="20231310"/>
  <p:tag name="KSO_WM_UNIT_COMPATIBLE" val="0"/>
  <p:tag name="KSO_WM_UNIT_DIAGRAM_ISNUMVISUAL" val="0"/>
  <p:tag name="KSO_WM_UNIT_DIAGRAM_ISREFERUNIT" val="0"/>
  <p:tag name="KSO_WM_UNIT_FILL_FORE_SCHEMECOLOR_INDEX" val="5"/>
  <p:tag name="KSO_WM_UNIT_FILL_TYPE" val="1"/>
  <p:tag name="KSO_WM_UNIT_HIGHLIGHT" val="0"/>
  <p:tag name="KSO_WM_UNIT_ID" val="diagram20231310_3*l_h_i*1_3_2"/>
  <p:tag name="KSO_WM_UNIT_INDEX" val="1_3_2"/>
  <p:tag name="KSO_WM_UNIT_LAYERLEVEL" val="1_1_1"/>
  <p:tag name="KSO_WM_UNIT_TEXT_FILL_FORE_SCHEMECOLOR_INDEX" val="13"/>
  <p:tag name="KSO_WM_UNIT_TEXT_FILL_TYPE" val="1"/>
  <p:tag name="KSO_WM_UNIT_TYPE" val="l_h_i"/>
  <p:tag name="KSO_WM_UNIT_USESOURCEFORMAT_APPLY" val="0"/>
</p:tagLst>
</file>

<file path=ppt/tags/tag252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630.8979527559055,&quot;width&quot;:887.462125984252}"/>
  <p:tag name="KSO_WM_TAG_VERSION" val="3.0"/>
  <p:tag name="KSO_WM_TEMPLATE_CATEGORY" val="diagram"/>
  <p:tag name="KSO_WM_TEMPLATE_INDEX" val="20231310"/>
  <p:tag name="KSO_WM_UNIT_COMPATIBLE" val="0"/>
  <p:tag name="KSO_WM_UNIT_DIAGRAM_ISNUMVISUAL" val="0"/>
  <p:tag name="KSO_WM_UNIT_DIAGRAM_ISREFERUNIT" val="0"/>
  <p:tag name="KSO_WM_UNIT_FILL_FORE_SCHEMECOLOR_INDEX" val="14"/>
  <p:tag name="KSO_WM_UNIT_FILL_TYPE" val="1"/>
  <p:tag name="KSO_WM_UNIT_HIGHLIGHT" val="0"/>
  <p:tag name="KSO_WM_UNIT_ID" val="diagram20231310_3*l_h_i*1_4_1"/>
  <p:tag name="KSO_WM_UNIT_INDEX" val="1_4_1"/>
  <p:tag name="KSO_WM_UNIT_LAYERLEVEL" val="1_1_1"/>
  <p:tag name="KSO_WM_UNIT_SHADOW_SCHEMECOLOR_INDEX" val="5"/>
  <p:tag name="KSO_WM_UNIT_TEXT_FILL_FORE_SCHEMECOLOR_INDEX" val="13"/>
  <p:tag name="KSO_WM_UNIT_TEXT_FILL_TYPE" val="1"/>
  <p:tag name="KSO_WM_UNIT_TYPE" val="l_h_i"/>
  <p:tag name="KSO_WM_UNIT_USESOURCEFORMAT_APPLY" val="0"/>
</p:tagLst>
</file>

<file path=ppt/tags/tag253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630.8979527559055,&quot;width&quot;:887.462125984252}"/>
  <p:tag name="KSO_WM_TAG_VERSION" val="3.0"/>
  <p:tag name="KSO_WM_TEMPLATE_CATEGORY" val="diagram"/>
  <p:tag name="KSO_WM_TEMPLATE_INDEX" val="20231310"/>
  <p:tag name="KSO_WM_UNIT_COMPATIBLE" val="0"/>
  <p:tag name="KSO_WM_UNIT_DIAGRAM_ISNUMVISUAL" val="0"/>
  <p:tag name="KSO_WM_UNIT_DIAGRAM_ISREFERUNIT" val="0"/>
  <p:tag name="KSO_WM_UNIT_FILL_FORE_SCHEMECOLOR_INDEX" val="5"/>
  <p:tag name="KSO_WM_UNIT_FILL_TYPE" val="1"/>
  <p:tag name="KSO_WM_UNIT_HIGHLIGHT" val="0"/>
  <p:tag name="KSO_WM_UNIT_ID" val="diagram20231310_3*l_h_i*1_4_2"/>
  <p:tag name="KSO_WM_UNIT_INDEX" val="1_4_2"/>
  <p:tag name="KSO_WM_UNIT_LAYERLEVEL" val="1_1_1"/>
  <p:tag name="KSO_WM_UNIT_TEXT_FILL_FORE_SCHEMECOLOR_INDEX" val="13"/>
  <p:tag name="KSO_WM_UNIT_TEXT_FILL_TYPE" val="1"/>
  <p:tag name="KSO_WM_UNIT_TYPE" val="l_h_i"/>
  <p:tag name="KSO_WM_UNIT_USESOURCEFORMAT_APPLY" val="0"/>
</p:tagLst>
</file>

<file path=ppt/tags/tag254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630.8979527559055,&quot;width&quot;:887.462125984252}"/>
  <p:tag name="KSO_WM_TAG_VERSION" val="3.0"/>
  <p:tag name="KSO_WM_TEMPLATE_CATEGORY" val="diagram"/>
  <p:tag name="KSO_WM_TEMPLATE_INDEX" val="20231310"/>
  <p:tag name="KSO_WM_UNIT_COMPATIBLE" val="0"/>
  <p:tag name="KSO_WM_UNIT_DIAGRAM_ISNUMVISUAL" val="0"/>
  <p:tag name="KSO_WM_UNIT_DIAGRAM_ISREFERUNIT" val="0"/>
  <p:tag name="KSO_WM_UNIT_HIGHLIGHT" val="0"/>
  <p:tag name="KSO_WM_UNIT_ID" val="diagram20231310_3*l_h_f*1_3_1"/>
  <p:tag name="KSO_WM_UNIT_INDEX" val="1_3_1"/>
  <p:tag name="KSO_WM_UNIT_LAYERLEVEL" val="1_1_1"/>
  <p:tag name="KSO_WM_UNIT_NOCLEAR" val="0"/>
  <p:tag name="KSO_WM_UNIT_PRESET_TEXT" val="单击此处输入你的正文，文字是您思想的提炼。"/>
  <p:tag name="KSO_WM_UNIT_SUBTYPE" val="a"/>
  <p:tag name="KSO_WM_UNIT_TEXT_FILL_FORE_SCHEMECOLOR_INDEX" val="13"/>
  <p:tag name="KSO_WM_UNIT_TEXT_FILL_TYPE" val="1"/>
  <p:tag name="KSO_WM_UNIT_TYPE" val="l_h_f"/>
  <p:tag name="KSO_WM_UNIT_USESOURCEFORMAT_APPLY" val="0"/>
</p:tagLst>
</file>

<file path=ppt/tags/tag255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630.8979527559055,&quot;width&quot;:887.462125984252}"/>
  <p:tag name="KSO_WM_TAG_VERSION" val="3.0"/>
  <p:tag name="KSO_WM_TEMPLATE_CATEGORY" val="diagram"/>
  <p:tag name="KSO_WM_TEMPLATE_INDEX" val="20231310"/>
  <p:tag name="KSO_WM_UNIT_COMPATIBLE" val="0"/>
  <p:tag name="KSO_WM_UNIT_DIAGRAM_ISNUMVISUAL" val="0"/>
  <p:tag name="KSO_WM_UNIT_DIAGRAM_ISREFERUNIT" val="0"/>
  <p:tag name="KSO_WM_UNIT_HIGHLIGHT" val="0"/>
  <p:tag name="KSO_WM_UNIT_ID" val="diagram20231310_3*l_h_f*1_4_1"/>
  <p:tag name="KSO_WM_UNIT_INDEX" val="1_4_1"/>
  <p:tag name="KSO_WM_UNIT_LAYERLEVEL" val="1_1_1"/>
  <p:tag name="KSO_WM_UNIT_NOCLEAR" val="0"/>
  <p:tag name="KSO_WM_UNIT_PRESET_TEXT" val="单击此处输入你的正文，文字是您思想的提炼。"/>
  <p:tag name="KSO_WM_UNIT_SUBTYPE" val="a"/>
  <p:tag name="KSO_WM_UNIT_TEXT_FILL_FORE_SCHEMECOLOR_INDEX" val="13"/>
  <p:tag name="KSO_WM_UNIT_TEXT_FILL_TYPE" val="1"/>
  <p:tag name="KSO_WM_UNIT_TYPE" val="l_h_f"/>
  <p:tag name="KSO_WM_UNIT_USESOURCEFORMAT_APPLY" val="0"/>
</p:tagLst>
</file>

<file path=ppt/tags/tag256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630.8979527559055,&quot;width&quot;:887.462125984252}"/>
  <p:tag name="KSO_WM_TAG_VERSION" val="3.0"/>
  <p:tag name="KSO_WM_TEMPLATE_CATEGORY" val="diagram"/>
  <p:tag name="KSO_WM_TEMPLATE_INDEX" val="20231310"/>
  <p:tag name="KSO_WM_UNIT_COMPATIBLE" val="0"/>
  <p:tag name="KSO_WM_UNIT_DIAGRAM_ISNUMVISUAL" val="0"/>
  <p:tag name="KSO_WM_UNIT_DIAGRAM_ISREFERUNIT" val="0"/>
  <p:tag name="KSO_WM_UNIT_HIGHLIGHT" val="0"/>
  <p:tag name="KSO_WM_UNIT_ID" val="diagram20231310_3*l_h_f*1_1_1"/>
  <p:tag name="KSO_WM_UNIT_INDEX" val="1_1_1"/>
  <p:tag name="KSO_WM_UNIT_LAYERLEVEL" val="1_1_1"/>
  <p:tag name="KSO_WM_UNIT_NOCLEAR" val="0"/>
  <p:tag name="KSO_WM_UNIT_PRESET_TEXT" val="单击此处输入你的正文，文字是您思想的提炼。"/>
  <p:tag name="KSO_WM_UNIT_SUBTYPE" val="a"/>
  <p:tag name="KSO_WM_UNIT_TEXT_FILL_FORE_SCHEMECOLOR_INDEX" val="13"/>
  <p:tag name="KSO_WM_UNIT_TEXT_FILL_TYPE" val="1"/>
  <p:tag name="KSO_WM_UNIT_TYPE" val="l_h_f"/>
  <p:tag name="KSO_WM_UNIT_USESOURCEFORMAT_APPLY" val="0"/>
</p:tagLst>
</file>

<file path=ppt/tags/tag257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630.8979527559055,&quot;width&quot;:887.462125984252}"/>
  <p:tag name="KSO_WM_TAG_VERSION" val="3.0"/>
  <p:tag name="KSO_WM_TEMPLATE_CATEGORY" val="diagram"/>
  <p:tag name="KSO_WM_TEMPLATE_INDEX" val="20231310"/>
  <p:tag name="KSO_WM_UNIT_COMPATIBLE" val="0"/>
  <p:tag name="KSO_WM_UNIT_DIAGRAM_ISNUMVISUAL" val="0"/>
  <p:tag name="KSO_WM_UNIT_DIAGRAM_ISREFERUNIT" val="0"/>
  <p:tag name="KSO_WM_UNIT_HIGHLIGHT" val="0"/>
  <p:tag name="KSO_WM_UNIT_ID" val="diagram20231310_3*l_h_f*1_2_1"/>
  <p:tag name="KSO_WM_UNIT_INDEX" val="1_2_1"/>
  <p:tag name="KSO_WM_UNIT_LAYERLEVEL" val="1_1_1"/>
  <p:tag name="KSO_WM_UNIT_NOCLEAR" val="0"/>
  <p:tag name="KSO_WM_UNIT_PRESET_TEXT" val="单击此处输入你的正文，文字是您思想的提炼。"/>
  <p:tag name="KSO_WM_UNIT_SUBTYPE" val="a"/>
  <p:tag name="KSO_WM_UNIT_TEXT_FILL_FORE_SCHEMECOLOR_INDEX" val="13"/>
  <p:tag name="KSO_WM_UNIT_TEXT_FILL_TYPE" val="1"/>
  <p:tag name="KSO_WM_UNIT_TYPE" val="l_h_f"/>
  <p:tag name="KSO_WM_UNIT_USESOURCEFORMAT_APPLY" val="0"/>
</p:tagLst>
</file>

<file path=ppt/tags/tag258.xml><?xml version="1.0" encoding="utf-8"?>
<p:tagLst xmlns:p="http://schemas.openxmlformats.org/presentationml/2006/main">
  <p:tag name="KSO_WM_TEMPLATE_CATEGORY" val="custom"/>
  <p:tag name="KSO_WM_TEMPLATE_INDEX" val="20230979"/>
</p:tagLst>
</file>

<file path=ppt/tags/tag259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主题​​">
  <a:themeElements>
    <a:clrScheme name="自定义 43">
      <a:dk1>
        <a:sysClr val="windowText" lastClr="000000"/>
      </a:dk1>
      <a:lt1>
        <a:sysClr val="window" lastClr="FFFFFF"/>
      </a:lt1>
      <a:dk2>
        <a:srgbClr val="1E3643"/>
      </a:dk2>
      <a:lt2>
        <a:srgbClr val="EAFCFB"/>
      </a:lt2>
      <a:accent1>
        <a:srgbClr val="20DAD6"/>
      </a:accent1>
      <a:accent2>
        <a:srgbClr val="43AFB6"/>
      </a:accent2>
      <a:accent3>
        <a:srgbClr val="3F8297"/>
      </a:accent3>
      <a:accent4>
        <a:srgbClr val="3D6C87"/>
      </a:accent4>
      <a:accent5>
        <a:srgbClr val="FFC961"/>
      </a:accent5>
      <a:accent6>
        <a:srgbClr val="FF9845"/>
      </a:accent6>
      <a:hlink>
        <a:srgbClr val="0026E5"/>
      </a:hlink>
      <a:folHlink>
        <a:srgbClr val="7E1FAD"/>
      </a:folHlink>
    </a:clrScheme>
    <a:fontScheme name="主题字体">
      <a:majorFont>
        <a:latin typeface="Arial"/>
        <a:ea typeface="微软雅黑"/>
        <a:cs typeface="Arial"/>
      </a:majorFont>
      <a:minorFont>
        <a:latin typeface="Arial"/>
        <a:ea typeface="微软雅黑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15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>
        <a:ln>
          <a:solidFill>
            <a:schemeClr val="accent4">
              <a:alpha val="50000"/>
            </a:schemeClr>
          </a:solidFill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wrap="none" rtlCol="0">
        <a:spAutoFit/>
      </a:bodyPr>
      <a:lstStyle>
        <a:defPPr algn="l">
          <a:defRPr dirty="0" smtClean="0">
            <a:solidFill>
              <a:schemeClr val="accent4"/>
            </a:solidFill>
          </a:defRPr>
        </a:defPPr>
      </a:lstStyle>
    </a:txDef>
  </a:objectDefaul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63</Paragraphs>
  <Slides>14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baseType="lpstr" size="20">
      <vt:lpstr>Arial</vt:lpstr>
      <vt:lpstr>Calibri</vt:lpstr>
      <vt:lpstr>微软雅黑</vt:lpstr>
      <vt:lpstr>宋体</vt:lpstr>
      <vt:lpstr>Wingdings</vt:lpstr>
      <vt:lpstr>Office Theme</vt:lpstr>
      <vt:lpstr>偏头痛状态的护理查房</vt:lpstr>
      <vt:lpstr>目录</vt:lpstr>
      <vt:lpstr>偏头痛相关知识</vt:lpstr>
      <vt:lpstr>偏头痛的病因</vt:lpstr>
      <vt:lpstr>偏头痛的症状</vt:lpstr>
      <vt:lpstr>偏头痛的诊断</vt:lpstr>
      <vt:lpstr>偏头痛的治疗</vt:lpstr>
      <vt:lpstr>病例汇报</vt:lpstr>
      <vt:lpstr>病例1：青少年女性，有家族史，因头痛就诊</vt:lpstr>
      <vt:lpstr>病例2：中年男性，无家族史，因头痛就诊</vt:lpstr>
      <vt:lpstr>病例3：老年女性，有高血压病史，因头痛就诊</vt:lpstr>
      <vt:lpstr>护理诊断</vt:lpstr>
      <vt:lpstr>疼痛管理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2024-09-19T19:36:49.290</cp:lastPrinted>
  <dcterms:created xsi:type="dcterms:W3CDTF">2024-09-19T11:36:49Z</dcterms:created>
  <dcterms:modified xsi:type="dcterms:W3CDTF">2024-09-19T11:36:51Z</dcterms:modified>
</cp:coreProperties>
</file>