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63434-CADF-49C9-B855-98F50CC7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B17B7-A44E-41C8-81FB-E626F7D8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9790F-0FED-4215-AF6B-E599EAEA6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C33A7-B3A8-4F6B-B055-A9196606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09B60D-DC4B-4A23-B785-900743A10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89F0C7-04F8-48BF-ABDD-85DE5F51C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FEAEA-31D6-455A-A859-D334A775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B7AE5-780F-4D50-AC08-44A95872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9587E-86F1-4BC8-AF3B-CCB6E5108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8EC78-D9F0-4E3E-951D-691AF8A4D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6B412-7E33-4F7F-8601-182167726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5611105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无人生鲜柜技术方案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无人生鲜柜简介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技术实现细节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无人生鲜柜简介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无人生鲜柜是一种利用智能技术实现无人销售的冷藏设备，主要用于存储和销售生鲜食品。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具备24小时全天候服务、自动识别商品、自动结算、远程监控等功能，提高购物便利性和经营效率。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市场需求与前景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随着生活节奏加快和消费习惯改变，消费者对购物便利性和快捷性的需求增加，无人生鲜柜市场潜力巨大。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未来无人生鲜柜将向更智能化、个性化、多元化方向发展，满足不同消费者需求，市场前景广阔。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目前无人生鲜柜技术主要包括智能识别、智能控制、物联网、大数据等技术。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智能识别技术用于识别商品和顾客身份，智能控制技术用于控制柜内温度和湿度，物联网技术用于设备连接和数据传输，大数据技术用于分析消费者行为和销售数据。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无人生鲜柜技术仍面临一些挑战，如设备稳定性、商品识别准确率、远程监控可靠性等问题，需要不断改进和完善。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https://d.book118.com/298056111052006045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2024-09-25T20:10:14.248</cp:lastPrinted>
  <dcterms:created xsi:type="dcterms:W3CDTF">2024-09-25T12:10:14Z</dcterms:created>
  <dcterms:modified xsi:type="dcterms:W3CDTF">2024-09-25T12:10:16Z</dcterms:modified>
</cp:coreProperties>
</file>