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22ACA237-8C85-4150-81E4-2D21BB00EC40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7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8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E5B0B9-31AC-4349-B299-9AA6C12137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62EA5C-0BAD-408C-A91B-A6F261C748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802EEE-0935-4BCA-BF72-5D2AB0781E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5DA936-F82D-4CF3-A072-92A5C90FA4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B2F660-B9BC-45D8-8399-CCCB3CE09A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AB7C88-511F-4967-A734-36702A3F5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E21A69-D765-4C68-A98B-63EAE75856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FDD614-0149-4291-ACF7-613D591155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FE61CD-45A3-4059-B0DD-309C01C43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B7BD77-A9B3-4ACB-90AD-CFC89AB6EE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6648B8-8631-40B6-92BE-BB934FE3B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7824D457-BD7C-4944-9E29-AC75F758F71F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ADCEA750-01AB-4793-B51B-97ECFB88466A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060002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售后服务绩效考核培训的最佳实践分享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售后服务绩效考核培训的重要性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设定售后服务绩效考核目标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售后服务绩效考核培训内容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售后服务绩效考核培训实施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售后服务绩效考核培训的监督与管理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未来趋势与创新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售后服务绩效考核培训的重要性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为什么售后服务绩效考核培训至关重要？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售后服务绩效考核培训可以提高员工绩效，帮助他们更好地应对各种情况，提升客户满意度，让客户感受到专业的服务态度，从而增强企业的竞争力。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如何进行售后服务绩效考核培训？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建立明确的绩效标准，让员工知道如何衡量自己的表现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制定清晰的考核标准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定期培训可以帮助员工不断学习，反馈机制则可以让员工了解自己的不足之处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提供定期培训和反馈机制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通过奖励机制鼓励员工积极参与培训，提高工作热情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激励员工表现更好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6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成功案例分享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通过售后服务绩效考核培训，公司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A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成功提升了客户续费率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公司</a:t>
            </a: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A</a:t>
            </a: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提升客户续费率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通过实时反馈机制，公司</a:t>
            </a: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B</a:t>
            </a: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成功改进了售后服务质量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公司</a:t>
            </a: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B</a:t>
            </a: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改进售后服务质量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员工绩效评估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制定员工绩效评估指标，定期评估员工的工作表现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业绩增长情况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通过业绩数据的对比，评估售后服务绩效考核培训的效果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如何衡量售后服务绩效考核培训的效果？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客户满意度调查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定期进行客户满意度调查，了解客户对售后服务的评价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2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售后服务绩效考核培训对企业的发展起着至关重要的作用，通过制定清晰的标准、提供定期培训和反馈机制，以及激励员工表现更好，可以有效提升企业的竞争力和客户满意度。成功案例的分享和有效的衡量机制也是评估培训效果的重要手段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设定售后服务绩效考核目标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设定明确的售后服务绩效目标的重要性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设定明确的售后服务绩效目标对于促进团队协作具有重要意义，员工将明确工作重点，提高工作效率，从而推动团队整体绩效提升。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如何设定可衡量的售后服务绩效目标？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具体、可衡量、可达成、相关、时限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SMART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原则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确保目标与公司长期发展战略一致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与公司战略目标对齐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根据员工的实际工作情况设定目标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考虑员工实际工作情况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6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实例分析：设定售后服务绩效目标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增加客户忠诚度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提高客户回访率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提升服务质量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提高客户满意度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提高服务效率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缩短问题解决时间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考核数据分析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通过数据分析评估目标达成情况，发现问题并改进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员工自评和上级评价结合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结合员工自我评价和上级评价，全面评估绩效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目标达成情况评估方法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定期绩效评估会议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定期召开绩效评估会议，及时调整目标和绩效指标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2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设定明确的售后服务绩效目标是售后服务团队高效运作的关键，通过</a:t>
            </a:r>
            <a:r>
              <a:rPr lang="en-US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SMART</a:t>
            </a: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原则和与公司战略目标对齐，能够有效提升团队绩效和客户满意度。定期评估方法的选择也至关重要，确保目标的实现和团队的持续成长。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售后服务绩效考核培训内容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售后服务绩效考核培训内容设置的原则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售后服务绩效考核培训内容设置的原则包括专业知识培训、沟通与表达技巧培训、解决问题能力培训。通过这些培训内容，员工可以提升自己的能力，提供更优质的售后服务。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售后服务绩效考核培训内容实例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提升产品理解能力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产品技术知识培训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改善问题解决能力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投诉处理培训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加强团队合作能力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团队协作培训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售后服务绩效考核培训方式选择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面对面交流学习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线下课堂培训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灵活安排学习时间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线上网络培训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实际操作演练能力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实操演练培训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成功的售后服务绩效考核培训计划案例分享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公司</a:t>
            </a:r>
            <a:r>
              <a:rPr lang="en-US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C</a:t>
            </a: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通过定期的售后服务培训提升了客户投诉处理能力。公司</a:t>
            </a:r>
            <a:r>
              <a:rPr lang="en-US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D</a:t>
            </a: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通过模拟场景培训增强了员工的实际操作能力，提升了售后服务绩效考核表现。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https://d.book118.com/298060002011006050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售后服务绩效考核培训的最佳实践分享</vt:lpstr>
      <vt:lpstr>目录</vt:lpstr>
      <vt:lpstr>第1章 售后服务绩效考核培训的重要性</vt:lpstr>
      <vt:lpstr> </vt:lpstr>
      <vt:lpstr>如何进行售后服务绩效考核培训？</vt:lpstr>
      <vt:lpstr>成功案例分享</vt:lpstr>
      <vt:lpstr>如何衡量售后服务绩效考核培训的效果？</vt:lpstr>
      <vt:lpstr>总结</vt:lpstr>
      <vt:lpstr>第2章 设定售后服务绩效考核目标</vt:lpstr>
      <vt:lpstr> </vt:lpstr>
      <vt:lpstr>如何设定可衡量的售后服务绩效目标？</vt:lpstr>
      <vt:lpstr>实例分析：设定售后服务绩效目标</vt:lpstr>
      <vt:lpstr>目标达成情况评估方法</vt:lpstr>
      <vt:lpstr>总结</vt:lpstr>
      <vt:lpstr>第3章 售后服务绩效考核培训内容</vt:lpstr>
      <vt:lpstr> </vt:lpstr>
      <vt:lpstr>售后服务绩效考核培训内容实例</vt:lpstr>
      <vt:lpstr>售后服务绩效考核培训方式选择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2024-09-29T15:14:57.166</cp:lastPrinted>
  <dcterms:created xsi:type="dcterms:W3CDTF">2024-09-29T07:14:57Z</dcterms:created>
  <dcterms:modified xsi:type="dcterms:W3CDTF">2024-09-29T07:14:59Z</dcterms:modified>
</cp:coreProperties>
</file>