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D2B31-AE3A-4CC7-9A5C-7172D2F1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917D7-C0C4-4203-ACFE-4846A08B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C1D13-4C2B-435B-B446-95E84B47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4F86A-D51F-4F8C-BFF0-28857945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BAB94-C7BC-44FB-953F-005CDE9A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15D16-DCFE-4ABC-9E54-79144168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549EB-9A91-4D0B-B51F-55A142E5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346E-33F3-45E1-A51F-26EA87EE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44848-7A71-43B8-AA4A-3EFC9340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AB3FB-1AE0-484E-A1A8-89077495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6139A-A32F-4BE6-8005-0D5445FF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0100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风险辨识评估培训\n## 1.安全风险辨识评估培训概述\n### 1.1安全风险辨识评估培训的重要性\n### 1.2安全风险辨识评估培训的目标\n### 1.3安全风险辨识评估培训的内容与范围\n## 2.安全风险辨识评估的基本概念\n### 2.1安全风险的基本概念\n### 2.2安全风险辨识评估的定义与分类\n### 2.3安全风险辨识评估的方法与工具\n## 3.安全风险辨识评估的实施步骤\n### 3.1确定评估对象与范围\n### 3.2收集与整理安全信息\n### 3.3进行安全风险辨识评估\n## 4.安全风险辨识评估的结果与应用\n### 4.1安全风险辨识评估结果的表述\n### 4.2安全风险控制措施的选择与制定\n### 4.3安全风险辨识评估结果的应用与监控\n## 5.安全风险辨识评估培训的实践案例\n### 5.1某企业的安全风险辨识评估培训实践\n### 5.2某工程项目的安全风险辨识评估培训实践\n### 5.3某工厂的安全风险辨识评估培训实践\n## 6.安全风险辨识评估培训的效果评估与改进\n### 6.1安全风险辨识评估培训的效果评估方法\n### 6.2安全风险辨识评估培训存在的问题与不足\n### 6.3安全风险辨识评估培训的持续改进与优化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安全风险辨识评估培训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安全风险辨识评估培训概述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安全风险辨识评估培训的重要性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提高员工的安全意识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增强员工对安全风险的认知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培养员工的安全素养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降低企业安全风险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降低企业财产损失和员工伤亡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提高企业的安全生产水平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提升企业的安全管理水平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完善企业的安全管理制度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提高安全管理人员的业务能力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优化企业的安全管理体系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7" name="组合 23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掌握安全风险辨识评估的基本方法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学习安全风险辨识评估的理论知识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掌握安全风险辨识评估的实践技巧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提高员工的安全风险辨识评估能力</a:t>
                </a:r>
                <a:endParaRPr/>
              </a:p>
            </p:txBody>
          </p:sp>
          <p:sp>
            <p:nvSpPr>
              <p:cNvPr id="24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提高员工的安全风险防范意识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增强员工对安全风险的敏感性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培养员工的安全风险应对能力</a:t>
                </a:r>
                <a:endParaRPr/>
              </a:p>
            </p:txBody>
          </p:sp>
          <p:sp>
            <p:nvSpPr>
              <p:cNvPr id="24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建立企业的安全风险辨识评估体系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完善企业的安全风险管理制度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建立安全风险辨识评估的组织机构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落实安全风险辨识评估的工作职责</a:t>
                </a:r>
                <a:endParaRPr/>
              </a:p>
            </p:txBody>
          </p:sp>
          <p:sp>
            <p:nvSpPr>
              <p:cNvPr id="24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安全风险辨识评估培训的目标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3" name="组合 25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安全风险辨识评估的基本理论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安全风险的基本概念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安全风险辨识评估的定义与分类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安全风险辨识评估的方法与工具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安全风险辨识评估的实践技巧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确定评估对象与范围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收集与整理安全信息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进行安全风险辨识评估</a:t>
                </a:r>
                <a:endParaRPr/>
              </a:p>
            </p:txBody>
          </p:sp>
          <p:pic>
            <p:nvPicPr>
              <p:cNvPr id="2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安全风险辨识评估的结果与应用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安全风险辨识评估结果的表述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安全风险控制措施的选择与制定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安全风险辨识评估结果的应用与监控</a:t>
                </a:r>
                <a:endParaRPr/>
              </a:p>
            </p:txBody>
          </p:sp>
          <p:pic>
            <p:nvPicPr>
              <p:cNvPr id="2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安全风险辨识评估培训的内容与范围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安全风险辨识评估的基本概念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安全风险的定义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潜在的危险事件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危险事件发生的可能性和后果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安全风险的大小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安全风险的分类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按风险性质分类：人身安全风险、设备安全风险、环境安全风险等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按风险来源分类：内部安全风险、外部安全风险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按风险影响范围分类：局部安全风险、整体安全风险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安全风险辨识评估的定义与分类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组合 2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组合 29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安全风险辨识评估的定义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通过对潜在危险事件的识别和分析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评估危险事件发生的可能性和后果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确定安全风险的大小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组合 29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安全风险辨识评估的分类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按评估对象分类：设备安全风险辨识评估、工艺安全风险辨识评估、环境安全风险辨识评估等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按评估目的分类：预防性安全风险辨识评估、检测性安全风险辨识评估、应急性安全风险辨识评估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安全风险辨识评估的方法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定性评估方法：如德尔菲法、层次分析法、风险矩阵法等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定量评估方法：如概率论方法、统计学方法、模糊综合评价法等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安全风险辨识评估的工具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安全风险辨识评估软件：如风险评估管理系统、安全风险数据库等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安全风险辨识评估设备：如检测设备、监测设备等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安全风险辨识评估的实施步骤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确定评估对象与范围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确定评估对象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选择需要进行安全风险辨识评估的设备、工艺、环境等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明确评估对象的安全风险特点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确定评估范围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评估对象的地理位置、周边环境、使用时间等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评估对象的安全管理状况、安全管理制度、安全培训等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收集与整理安全信息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收集安全信息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收集评估对象的历史安全事件、安全投诉、安全检查记录等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收集评估对象的设备参数、工艺参数、环境参数等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整理安全信息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对收集到的安全信息进行分类、整理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分析评估对象的安全风险特点、规律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选择评估方法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根据评估对象的特点、评估目的选择合适的评估方法   -综合运用定性和定量评估方法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分析评估结果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对评估结果进行解释、分析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确定安全风险的大小、等级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进行安全风险辨识评估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https://d.book118.com/298060100023006037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安全风险辨识评估培训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2024-09-16T21:01:03.729</cp:lastPrinted>
  <dcterms:created xsi:type="dcterms:W3CDTF">2024-09-16T13:01:03Z</dcterms:created>
  <dcterms:modified xsi:type="dcterms:W3CDTF">2024-09-16T13:01:05Z</dcterms:modified>
</cp:coreProperties>
</file>