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153AF-3353-42A1-87A7-7DB384D5B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0952-ACB2-4E3E-A624-A00B699E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4BE28-1C2F-4AE4-A6BB-B24BC30D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E5D77-C0E9-4800-AEE8-D2F741B3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5A67E-71F6-4B78-893D-665D06DA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E7E70B-4F35-4240-B595-F2C52895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9E4AF-8F7D-4F3C-A7B2-F76F2620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4E6BE-C1F5-4C03-B890-125B08DE4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C161E-CCAB-4E54-A204-AB5919A2E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7113A-EBB4-46E6-A8DD-B6F410C0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FC8C6-E424-4BDD-BF36-04F71CB8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1127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产程管理中的绩效考核与激励机制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绩效考核在产程管理中的应用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激励机制在产程管理中的应用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绩效考核与激励机制的关联性分析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产程管理中绩效考核与激励机制的优化建议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通过绩效考核和激励机制，提高医生和护士的专业技能和服务水平，从而提升整个产程管理的医疗质量。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根据绩效考核结果，合理分配医疗资源，确保每个产妇都能得到及时、有效的医疗服务。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激发医护人员积极性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通过合理的激励机制，激发医护人员的工作热情和积极性，提高他们的工作满意度和归属感。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详细介绍针对医生和护士的绩效考核方案，包括考核标准、考核周期、考核方法等。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阐述如何通过物质激励、非物质激励等方式，激发医护人员的工作动力和创新精神。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分析绩效考核和激励机制实施后的效果，包括医疗质量提升、资源配置优化、医护人员满意度提高等方面的评估结果。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产程管理是指对孕妇从妊娠开始到分娩结束的整个过程进行系统、科学的管理，以确保母婴安全，提高分娩质量。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有效的产程管理可以降低孕产妇和新生儿的死亡率，减少并发症的发生，提高医疗资源的利用效率，对于保障母婴健康具有重要意义。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确保母婴安全，提供高质量的分娩服务，促进自然分娩，降低剖宫产率，提高产妇满意度。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以母婴为中心，遵循医学原则，注重个体化差异，提供人性化关怀，强化多学科协作，实现全程、全面、全员的管理。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产程管理的基本流程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分娩镇痛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根据孕妇的需求和医疗条件，提供安全有效的分娩镇痛措施，减轻孕妇的痛苦。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密切观察孕妇的产程进展，包括宫缩、胎膜破裂、胎儿下降等情况，及时发现并处理异常情况。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产前评估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对孕妇进行全面的身体检查和评估，了解其健康状况、妊娠合并症等情况，制定个性化的分娩计划。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详细记录孕妇的产程情况、医疗干预措施和效果等信息，为后续的医疗服务和科研提供数据支持。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产后处理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对产妇和新生儿进行全面的检查和评估，及时发现并处理可能出现的并发症和问题，提供必要的康复指导和心理支持。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绩效考核在产程管理中的应用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根据绩效考核结果，合理分配医疗资源，确保产程管理的顺利进行。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通过绩效考核，评估医护人员在产程管理中的表现，促使其提高专业技能和服务水平，从而提升医疗质量。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激励医护人员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通过绩效考核，给予医护人员相应的奖励和惩罚，激发其工作积极性和责任心。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绩效考核的方法与工具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制定明确的产程管理目标，对医护人员的完成情况进行考核。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设定关键绩效指标，如自然分娩率、剖宫产率、产后出血率等，对医护人员的绩效进行量化考核。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通过上级、下级、同事、患者等多方面的评价，全面了解医护人员在产程管理中的表现。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从财务、客户、内部流程、学习与成长四个维度，对医护人员在产程管理中的绩效进行全面评估。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根据医院和科室的实际情况，制定科学合理的产程管理绩效考核标准。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根据绩效考核结果，对表现优秀的医护人员进行奖励，对表现不佳的医护人员进行惩罚和培训。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通过医院信息系统、病历资料等途径，收集医护人员在产程管理中的相关数据。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运用绩效考核方法和工具，对收集到的数据进行分析和处理，得出医护人员的绩效评分。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将绩效考核结果反馈给医护人员，指出其在产程管理中的优点和不足，提出改进意见。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绩效考核在产程管理中的实施步骤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https://d.book118.com/298061127005006034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2024-09-12T05:02:06.623</cp:lastPrinted>
  <dcterms:created xsi:type="dcterms:W3CDTF">2024-09-11T21:02:06Z</dcterms:created>
  <dcterms:modified xsi:type="dcterms:W3CDTF">2024-09-11T21:02:08Z</dcterms:modified>
</cp:coreProperties>
</file>