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C5543-3988-4DED-BCCA-B5C47AB7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A3E24-278C-49A1-843B-3B5DAA24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596B2-D3F9-409E-872C-4E6CEBFDC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BA97A-A495-4822-B130-4E585CD5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7BF28-F32E-4F69-AFF3-B927C90D2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81E44-79A3-4C7E-86B7-D51C40D11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DF795-3A11-4202-B3C0-38B8FCE4D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D2868-0E48-4B63-9803-8FD126C64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953C7-EA9C-4FC8-8934-90ECFC46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61002-1297-40DF-A281-07262151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0156F-375A-4D0C-9F19-429EC79BD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113011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安全出行幸福回家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幸福回家：家庭安全防范措施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社会共治：构建安全出行环境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通过宣传和教育，提高公众对安全出行的认识和重视程度。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542" r="2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减少交通事故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08" r="11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营造和谐社会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400" b="144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通过改善交通环境和加强交通管理，降低交通事故的发生率。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安全出行是和谐社会的重要组成部分，通过保障人民生命财产安全，促进社会和谐稳定。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62" r="126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458" b="154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对当前交通安全形势进行深入分析，包括事故数量、类型、原因等方面。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交通安全现状分析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介绍安全出行的宣传教育活动，包括宣传资料制作、宣传渠道选择、宣传效果评估等。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安全出行宣传教育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探讨改善交通环境的措施，如完善交通设施、优化交通组织、提高交通管理水平等。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交通环境改善措施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展望未来安全出行的发展趋势和前景，提出相关建议和措施。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安全出行未来展望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54" r="29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52" r="114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近年来，随着车辆保有量的不断增加，交通事故数量也呈上升趋势。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交通事故类型多样，包括追尾、侧翻、碰撞等，其中追尾事故占比最高。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交通事故数量及类型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驾驶员超速、酒驾、疲劳驾驶等违法行为是引发交通事故的主要原因。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729" b="2272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948" r="219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792" b="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车辆故障、超载等也是导致交通事故的重要因素。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道路设计不合理、路况不良等也会增加交通事故的风险。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交通事故原因剖析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89" b="11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交通安全形势严峻性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事故后果严重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交通事故往往造成人员伤亡和财产损失，给家庭和社会带来沉重负担。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部分驾驶员和行人安全意识淡薄，存在违规行为，增加了交通事故的风险。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监管力度有待加强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当前交通安全监管存在漏洞和不足，需要进一步加强和完善。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严格按照交通信号灯的指示行驶，不闯红灯、不压黄线。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与前车保持足够的安全距离，避免追尾事故。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文明礼让，不抢道、不插队，尊重其他道路使用者的权利。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遵守交通规则，文明驾驶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83" r="9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提前了解路况和天气情况，合理规划出行时间和路线。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尽量避开高峰期出行，减少拥堵和等待时间。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错峰出行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选择路况良好、交通标志清晰、照明充足的路线。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选择安全路线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合理安排出行时间和路线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加强驾驶员的安全教育和培训，提高驾驶员的安全意识和驾驶技能。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开展行人安全教育，提醒行人遵守交通规则，增强行人的安全意识。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行人安全教育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通过媒体、宣传册等多种形式宣传交通安全知识，提高公众对交通安全的重视程度。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提高驾驶员和行人安全意识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https://d.book118.com/298061130113006024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2024-09-01T00:05:00.987</cp:lastPrinted>
  <dcterms:created xsi:type="dcterms:W3CDTF">2024-08-31T16:05:01Z</dcterms:created>
  <dcterms:modified xsi:type="dcterms:W3CDTF">2024-08-31T16:05:03Z</dcterms:modified>
</cp:coreProperties>
</file>