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0C70A-9978-42DA-BC78-EAFF8B5E4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D1A1C-A491-4E0F-8603-9A2DC223E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2E142-6B55-41FA-9A45-A0739910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1A423-D388-4BF8-ABAB-C140289B3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894537-6A81-4650-B3E0-E1615E8BA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6A6E1C-7E4F-4CBF-80DC-4A251ECC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52284F-4F8C-4C23-94C4-3E256532B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E23E8-0E64-420C-A492-354199AA2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E5B455-2A4A-404F-BC08-A555D29DF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50B46-2D03-45C5-957D-B25014E7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7620E8-ED66-438E-A6DA-EDAC9541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62041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创设小学生有趣的课堂教学活动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小学生心理特点及需求分析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有趣课堂教学活动设计原则与策略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各类有趣课堂教学活动实例展示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实施过程中注意事项及技巧分享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激发小学生学习兴趣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促进知识吸收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通过创设有趣的课堂教学活动，激发小学生的学习兴趣，提高他们参与课堂活动的积极性。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通过多样化的教学活动，帮助小学生更好地理解和吸收所学知识，提高学习效果。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通过小组合作、角色扮演等活动形式，培养小学生的沟通、协作、创新等综合能力。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根据不同年级小学生的认知特点和心理需求，设计相应的课堂教学活动。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可以将有趣的教学活动应用于语文、数学、英语、科学等不同学科的教学中。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无论是传统的课堂教学还是线上教学，都可以采用这些有趣的教学活动来提高学生的参与度。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适用于各年级小学生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适用于不同学科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适用于不同教学场景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小学生心理特点及需求分析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好奇心强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注意力易分散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形象思维为主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情绪易波动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小学生心理特点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小学生的思维以形象思维为主，善于通过具体、生动的形象和事物来理解和记忆知识。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小学生的注意力集中时间相对较短，容易被外界因素干扰，导致学习效率低下。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小学生正处于认知发展的关键期，对周围的事物充满好奇，喜欢探索和尝试。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小学生的情绪不稳定，容易受到外界环境的影响，情绪波动较大。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实践需求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学习需求分析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小学生需要掌握基础的知识和技能，如数学、语文、英语等学科知识，以及音乐、体育、美术等综合素质教育。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小学生需要培养学习能力、思维能力、创新能力等，以适应未来社会的发展需求。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小学生需要得到关爱、尊重和理解，建立积极的人际关系，培养良好的情感态度和价值观。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小学生需要通过实践活动，将所学知识应用到实际生活中，提高实践能力和解决问题的能力。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有趣课堂教学活动设计原则与策略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8344" r="183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活动设计应富有趣味性，能吸引学生的注意力，激发他们的学习兴趣。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活动设计应针对学生的年龄、认知水平和兴趣爱好，确保活动的适宜性和有效性。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活动设计应注重师生互动、生生互动，让学生在参与中感受到学习的乐趣。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活动设计应具有创新性，打破传统教学方式，让学生在新颖的教学活动中获得成长。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游戏化策略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情境模拟策略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竞赛激励策略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将教学内容与游戏相结合，让学生在游戏中学习，提高学习的趣味性和参与度。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让学生扮演与教学内容相关的角色，通过角色扮演的方式参与教学活动，提高学习的互动性和趣味性。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创设与教学内容相关的情境，让学生在模拟的情境中学习和体验，增强学习的真实感和体验感。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引入竞赛机制，让学生在竞赛中展示学习成果，激发他们的学习动力和竞争意识。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https://d.book118.com/298062041015006032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2024-09-09T09:06:58.036</cp:lastPrinted>
  <dcterms:created xsi:type="dcterms:W3CDTF">2024-09-09T01:06:58Z</dcterms:created>
  <dcterms:modified xsi:type="dcterms:W3CDTF">2024-09-09T01:07:00Z</dcterms:modified>
</cp:coreProperties>
</file>