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25800-30EA-4167-B1EB-5876F2FC5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7DE25-6FC1-4EAA-BA75-D2040F1C0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0D774-0F96-48AA-91DC-00DDE3321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6101D7-9F5D-4F5C-B70F-37FCAE2E5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B373D5-0FC2-4805-979F-1B18D8767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549C3D-F012-4A33-8613-13DB2392C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C98623-353D-47B6-8220-E26B97804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704B8-56F9-4768-9C8C-68F3D1E53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67868-38AA-4790-A292-418C02BB2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901F0-F9E7-47CF-BAE3-9C61F1B50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B4191-AFC9-4185-BE5D-D771F7DBA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6207202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护理学的基本理论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护理学的实践应用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护理学的教育与培训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护理学的科研与发展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护理学的特点总结与展望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护理学是一门研究人类健康与疾病状态下的护理理论、知识、技能及其发展规律的综合性应用学科。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从简单的医疗照护到专业化的学科体系，护理学经历了漫长的历史发展过程，逐渐形成了独特的理论体系和实践技能。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护理学的定义与发展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基础理论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临床专科护理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社区与公共卫生护理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护理管理与教育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护理学的学科体系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包括护理学的基本概念、理论框架、研究方法等。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关注社区和人群的健康问题，提供预防性护理措施和健康教育。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针对不同疾病和患者群体，提供专业化的护理服务，如儿科护理、老年护理等。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探讨护理服务的组织、管理和教育培训等问题。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社会认可度不断提高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随着护理学的不断发展和进步，社会对护理专业的认可度也在不断提高。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医疗卫生事业的重要组成部分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护理学在医疗卫生事业中占据重要地位，是医疗团队中不可或缺的一员。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独立的学科体系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护理学已发展成为一门独立的学科，具有完整的理论体系和实践技能。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护理学的社会地位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护理学的基本理论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人是一个开放系统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人与环境之间存在相互作用，环境对人体健康产生影响，同时人也能适应和改变环境。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健康是动态平衡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健康是一种身体、心理和社会的完好状态，而不仅仅是没有疾病或虚弱。护理的目标是帮助人们维持或恢复这种动态平衡。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护理是助人的过程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护理的本质是关怀和照顾，通过提供身体、心理、社会和精神层面的支持，帮助人们应对健康问题，提高生活质量。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人、环境、健康与护理的关系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护理是一种关怀和照顾的行为，旨在帮助人们应对健康问题，提高生活质量。护理实践需要遵循专业标准和道德规范。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护理学的核心概念是人，包括人的生理、心理、社会和精神层面。护理实践需要关注人的整体性和独特性。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健康是护理学的重要概念，包括身体、心理、社会和精神层面的健康。护理实践旨在维护和促进人的健康。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环境对人的健康有重要影响，包括自然环境、社会环境和文化环境等。护理实践需要关注环境对人的影响，并采取措施改善环境。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140" r="24140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护理实践需要尊重每个人的尊严和权利，包括自主权、隐私权、知情同意权等。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尊重人的尊严和权利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护理实践需要关注每个人的整体性和独特性，包括生理、心理、社会和精神层面的需求。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关注人的整体性和独特性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护理实践需要根据每个人的具体情况提供个性化的护理，包括制定个性化的护理计划和采取适当的护理措施。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提供个性化的护理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护理实践需要帮助人们提高自我照顾能力，包括提供健康教育和指导，鼓励人们积极参与自我照顾活动。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促进人的自我照顾能力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护理学的实践应用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病人评估与诊断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护士通过收集病人的生理、心理、社会和文化等方面的信息，对病人的健康状况进行评估，并确定护理诊断。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护理措施实施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护士按照护理计划，为病人提供全面的护理措施，包括生活照顾、病情观察、治疗操作、心理支持等。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护士对护理措施的效果进行评价，及时调整护理计划，确保病人得到最佳的护理效果。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护理计划制定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根据护理诊断，护士制定相应的护理计划，明确护理目标、护理措施和评价标准。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健康教育与促进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护士通过开展健康讲座、提供健康咨询等方式，向社区居民传授健康知识和技能，提高居民的健康意识和自我保健能力。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慢性病管理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护士为慢性病患者提供长期的健康管理服务，包括病情监测、用药指导、生活方式干预等，提高患者的生活质量。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疾病预防与控制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护士参与社区疾病预防控制工作，协助医生进行疫苗接种、传染病监测等工作，降低社区疾病的发生率。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家庭访视与照顾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护士通过家庭访视，为需要照顾的家庭成员提供护理指导和服务，帮助家庭解决照顾难题。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公共卫生护理实践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流行病学调查与分析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护士参与公共卫生事件的流行病学调查工作，收集和分析相关数据，为制定防控策略提供依据。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公共卫生宣传与教育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护士通过宣传和教育活动，提高公众对公共卫生问题的认识和重视程度，促进公众养成良好的卫生习惯。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公共卫生监测与报告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护士负责公共卫生事件的监测和报告工作，及时发现并上报异常情况，确保公共卫生安全。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应急救援与处置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在突发公共卫生事件或自然灾害等紧急情况下，护士积极参与应急救援工作，为受灾人群提供紧急医疗救助和护理服务。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https://d.book118.com/298062072026006034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2024-09-12T11:14:47.078</cp:lastPrinted>
  <dcterms:created xsi:type="dcterms:W3CDTF">2024-09-12T03:14:47Z</dcterms:created>
  <dcterms:modified xsi:type="dcterms:W3CDTF">2024-09-12T03:14:49Z</dcterms:modified>
</cp:coreProperties>
</file>