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E7C71E3-0804-4A5D-822C-9043AE145F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B7DF32-2C38-4FD7-A658-80212A29BA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1AA1F5-4D01-463A-B6BB-DB7F123874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79306A-EA7F-4B85-BA2E-5FC6AA2FBA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8BFC99-281C-4FEC-8B67-08C8AC6D2E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355D3D-70F1-4820-9834-9E598C9BF4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5816D4-01BE-43A6-A4E0-D9D9A1F2A9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DE2CDD-CD2D-4222-981B-FE54B83B01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310400-7116-4542-BC7B-DBC52D0D27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5B1149-8909-4D6D-9918-B2A92C9779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3AF02F-FA9B-4FE3-B65A-52B8F2C5E2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806211113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分离工程II--062多分吸收逐级计算</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2024-01-24</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多分吸收原理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逐级计算方法</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工艺流程设计与优化</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实验研究与分析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工业应用前景展望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解决复杂混合物分离问题</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针对含有多种组分的复杂混合物，通过多级吸收操作实现各组分的有效分离。</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提高分离效率</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通过逐级计算，优化操作条件，提高分离效率，降低能耗和成本。</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推动工业应用发展</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为多组分混合物的分离提供理论指导和技术支持，推动相关工业领域的发展。</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分离工程是研究混合物中各组分分离原理和技术的科学领域，涉及化学工程、物理化学、化工热力学等多个学科。</a:t>
            </a:r>
          </a:p>
        </p:txBody>
      </p:sp>
      <p:pic>
        <p:nvPicPr>
          <p:cNvPr id="6" name="Picture 6"/>
          <p:cNvPicPr>
            <a:picLocks noChangeAspect="1"/>
          </p:cNvPicPr>
          <p:nvPr/>
        </p:nvPicPr>
        <p:blipFill>
          <a:blip r:embed="rId2"/>
          <a:srcRect l="2417" r="24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分离工程定义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根据分离原理的不同，分离方法可分为蒸馏、吸收、萃取、结晶等。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分离方法分类</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在化工、石油、制药、环保等领域中，分离工程具有广泛的应用，是实现产品纯化和资源回收利用的关键技术。</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分离工程应用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分离工程概述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多分吸收原理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吸收过程中，溶质从气相或液相传递到另一相的界面上。</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物质传递</a:t>
            </a:r>
          </a:p>
        </p:txBody>
      </p:sp>
      <p:pic>
        <p:nvPicPr>
          <p:cNvPr id="5" name="Picture 5"/>
          <p:cNvPicPr>
            <a:picLocks noChangeAspect="1"/>
          </p:cNvPicPr>
          <p:nvPr/>
        </p:nvPicPr>
        <p:blipFill>
          <a:blip r:embed="rId2"/>
          <a:srcRect l="18458" r="18458"/>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在一定的温度和压力下，溶质在两相之间达到平衡分配。</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相平衡</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吸收速率受物质传递和化学反应速率的共同控制。</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动力学控制</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吸收过程基本原理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采用多个吸收单元，将气体中的溶质逐级吸收，提高吸收效率。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多级吸收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分段处理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17833" r="178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灵活性强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t="18167" b="181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将气体或液体分成多个段，每段采用不同的操作条件，以适应不同的吸收要求。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多级吸收可根据实际需要调整级数、操作条件等，实现灵活操作和优化设计。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多分吸收原理及特点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28906" r="28906"/>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温度、压力等操作条件对吸收平衡和速率有显著影响。</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操作条件</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吸收剂的溶解度、挥发性、粘度等性质直接影响吸收效果。</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吸收剂性质</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吸收设备的结构形式、尺寸等也会影响溶质的传递和吸收效率。</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设备结构</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气体中其他组分的存在可能对溶质的吸收产生竞争或抑制作用。</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气体组成</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逐级计算方法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逐级计算基本思路</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从第一级开始，逐级向下计算每一级的吸收量、出口浓度等参数。</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利用上一级的计算结果作为下一级的输入条件，以此类推，直至最后一级。</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在计算过程中，需要考虑每一级的操作条件、物性参数等因素对吸收过程的影响。</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820" r="1582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根据吸收剂的吸收能力和被吸收组分的浓度确定吸收剂的用量。</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吸收剂用量</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操作温度与压力</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物性参数</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平衡常数</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选择合适的操作温度和压力，以保证吸收过程的顺利进行并降低能耗。</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获取被吸收组分、吸收剂和溶剂的物性参数，如密度、粘度、扩散系数等。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通过实验测定或查阅相关文献获取被吸收组分在吸收剂中的平衡常数。</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关键参数确定与计算方法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实例分析</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以某化工厂的多级吸收过程为例，详细介绍逐级计算方法的实际应用。</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首先确定各级的操作条件、物性参数和平衡常数等关键参数。</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然后从第一级开始，逐级向下计算每一级的吸收量、出口浓度等参数，并将计算结果与实际情况进行对比分析。</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最后根据计算结果，对吸收过程进行优化和改进，提高分离效率和经济性。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https://d.book118.com/298062111131006033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2024-09-11T23:19:02.626</cp:lastPrinted>
  <dcterms:created xsi:type="dcterms:W3CDTF">2024-09-11T15:19:02Z</dcterms:created>
  <dcterms:modified xsi:type="dcterms:W3CDTF">2024-09-11T15:19:04Z</dcterms:modified>
</cp:coreProperties>
</file>