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5326E14-BB48-4F06-AAA5-BD06A1D67A5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69B43-3027-4A21-B93E-92DC46524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A8D68-9EC4-430B-8C13-DC156F039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CF8D0-575E-44FE-A77B-D06D107FD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130EB-566E-4D82-B296-AF141D049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4E8EAC-0726-4213-A44F-20498C8D6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8A1117-39BE-45DA-B509-06D90F2ED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8AF13F-C41F-4B9D-B774-0F73EB3A8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2AB96-B67C-4D27-B5DB-F7DE82BE5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53B01-2378-45B2-9171-F9DA75B99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C1A14-3403-4E9A-9F1B-7C34862A8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B460B-FDDD-43D7-96F1-98A8F30B7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1CE80E7-86B4-4ECD-9B32-9340978DEE7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50099C5-D28D-41E9-B383-D08F3E24230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6400005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人工智能在环保领域的创新应用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人工智能在环保领域的创新应用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人工智能在能源领域的应用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人工智能在生态保护中的应用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人工智能在资源循环利用中的应用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人工智能在环境监测与治理中的应用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人工智能在环保领域的创新应用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人工智能是模拟人类智能的技术，具有广泛的应用前景。在环保领域，人工智能可以帮助解决许多难题，提高环境保护工作的效率和准确性。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人工智能在大气监测中的应用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利用数据分析技术更准确地预测大气污染情况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精准预测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通过模型训练实现更有效的空气质量监测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模型训练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人工智能在水质监测中的应用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水质是环境保护的重要指标，关乎人类健康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利用图像识别技术实现对水质的实时监测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实时监测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通过数据分析技术对水质变化进行准确分析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废物回收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提高废物回收率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减少环境污染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机器学习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借助机器学习算法优化废物管理流程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促进可持续发展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环境保护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提升环境保护意识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促进绿色发展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人工智能在废物管理中的应用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废物分类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实现废物分类的自动化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提高分类准确度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创新技术改变未来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人工智能技术在环保领域的应用，将为环保事业带来革命性的进展。通过智能化监测和管理，我们能更好地保护自然环境，创造更美好的未来。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人工智能在能源领域的应用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能源消耗预测与优化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通过数据分析实现最优化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能源消耗预测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优化能源利用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减少能源浪费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提高能源利用效率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模型训练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可再生能源发展与管理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智能控制系统应用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利用效率提升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数据分析助力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管理水平提升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智能技术促发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实时监测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数据分析驱动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智能调整策略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高效利用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节省能源开支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减少浪费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智慧能源管理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提高供需平衡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智能能源监测与调控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基于智能技术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实现智能调控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提高监测效率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节能技术与智能化建筑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人工智能技术，可以实现建筑节能和智能化管理。利用智能传感器和数据分析，提高建筑能源利用效率，减少能源消耗。通过智能化控制系统，实现对建筑能源的精细监测和调整，推动绿色、智能建筑的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智能化建筑能源管理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智能传感器应用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节能效率提升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减少能源浪费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智能调整策略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实时数据分析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智能监控系统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智能建筑节能示例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建筑利用人工智能技术，实现智能化节能管理。通过智能传感器实时监测建筑能源消耗情况，采用智能调控系统优化能源利用方案。智能建筑不仅提高能源利用效率，还减少了环境负荷，为可持续发展做出了贡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人工智能在生态保护中的应用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野生动物保护与监测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人工智能在野生动物保护中发挥着关键作用。通过图像识别技术，可以实现对野生动物数量、行为的监测，有助于保护濒危物种。利用监测系统，可以有效管理野生动物栖息地，从而提高生态保护效果。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森林病虫害监测与防治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使用人工智能技术实现病虫害监测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智能监测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通过数据分析提高监测效率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利用模型预测提升防治水平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模型预测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气候变化预测与应对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帮助预测气候变化趋势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趋势预测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通过大数据分析指导环境政策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利用数据分析促进海洋生态平衡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通过智能控制系统促进海洋生态保护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采取有效保护措施促进生态平衡恢复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海洋环保与生态平衡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智能监测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实现海洋环境的智能监测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人工智能在环保领域的创新应用为生态保护带来了新的希望。通过智能技术的不断发展，我们可以更有效地保护野生动物、监测森林病虫害、预测气候变化和维护海洋生态平衡。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https://d.book118.com/298064000052006047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人工智能在环保领域的创新应用</vt:lpstr>
      <vt:lpstr>目录</vt:lpstr>
      <vt:lpstr>第1章 人工智能在环保领域的创新应用</vt:lpstr>
      <vt:lpstr> </vt:lpstr>
      <vt:lpstr>人工智能在大气监测中的应用</vt:lpstr>
      <vt:lpstr>人工智能在水质监测中的应用</vt:lpstr>
      <vt:lpstr>人工智能在废物管理中的应用</vt:lpstr>
      <vt:lpstr>创新技术改变未来</vt:lpstr>
      <vt:lpstr>第2章 人工智能在能源领域的应用</vt:lpstr>
      <vt:lpstr>能源消耗预测与优化</vt:lpstr>
      <vt:lpstr>可再生能源发展与管理</vt:lpstr>
      <vt:lpstr>智能能源监测与调控</vt:lpstr>
      <vt:lpstr>节能技术与智能化建筑</vt:lpstr>
      <vt:lpstr>智能化建筑能源管理</vt:lpstr>
      <vt:lpstr> </vt:lpstr>
      <vt:lpstr>第3章 人工智能在生态保护中的应用</vt:lpstr>
      <vt:lpstr> </vt:lpstr>
      <vt:lpstr>森林病虫害监测与防治</vt:lpstr>
      <vt:lpstr>气候变化预测与应对</vt:lpstr>
      <vt:lpstr>海洋环保与生态平衡</vt:lpstr>
      <vt:lpstr>结语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2024-09-28T17:56:25.392</cp:lastPrinted>
  <dcterms:created xsi:type="dcterms:W3CDTF">2024-09-28T09:56:25Z</dcterms:created>
  <dcterms:modified xsi:type="dcterms:W3CDTF">2024-09-28T09:56:27Z</dcterms:modified>
</cp:coreProperties>
</file>