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2575A-5B89-4F2D-B248-7735AC9B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A4280-34F8-4E21-909D-112F4F9C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B8E71-F2C2-491A-A3EB-CB6DEDF7C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2B16A-DFC5-4955-9C5B-61A12F91C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7015D-0B44-448F-B153-C5C2A2A7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35D16-DF53-4B3F-925D-289EFE8C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3A0AC-1658-41FD-86AB-9E4421437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6FB97-9544-4818-887C-EE8EB5A8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D3D99-F5C9-4800-9DBE-A2A9F14F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BB922-8CF2-4C40-8564-6DCFB040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4E283-FA8E-4F8E-A8C9-2379D43C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4002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静定结构受力分析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静定结构的受力分析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静定结构的内力分析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静定结构的位移分析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静定结构的稳定性分析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静定结构受力分析实例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静定结构概述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静定结构是指在一个力系作用下，没有多余约束的几何不变体系。也就是说，静定结构在受到外力作用后，无法通过自身内部反作用力来维持平衡，必须依靠外部支撑来保持稳定。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静定结构的判定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在结构分析中，可以通过计算结构的自由度来判断其是否为静定结构。如果结构的自由度为零，则该结构为静定结构；如果自由度大于零，则该结构为超静定结构。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154" r="411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29" r="338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静定结构的特点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静定结构的位移与外力成正比，不受约束力的影响。因此，当外力作用于静定结构时，其位移量的大小和方向可以由外力确定。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静定结构的内力分布只与外力有关，不受约束力的影响。因此，当外力发生变化时，静定结构的内力分布也会相应地发生变化。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静定结构在工程中有着广泛的应用，如桥梁、房屋、塔架等。由于其受力明确、计算简单，因此在结构设计时常常被优先考虑。同时，静定结构也常被用作超静定结构的简化模型，以方便分析和计算。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在实际应用中，需要根据具体需求和条件选择合适的静定结构形式，并进行精确的受力分析和结构设计，以确保结构的稳定性和安全性。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静定结构的受力分析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力的平衡原理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静定结构在力的作用下，其各部分受到的力矩和力矩的代数和为零。通过力的平衡原理，可以确定结构的整体受力状态，包括整体受到的力和力矩。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力的平衡原理的应用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在静定结构受力分析中，首先需要确定结构的整体受力状态，包括整体受到的力和力矩。通过力的平衡原理，可以建立一系列平衡方程，求解未知的力和力矩。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力的平衡原理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力的矩平衡原理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力的矩平衡原理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静定结构在力的作用下，其各部分受到的力矩和力矩的代数和为零。通过力的矩平衡原理，可以确定结构的局部受力状态，包括各部分的弯矩、扭矩等。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力的矩平衡原理的应用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在静定结构受力分析中，除了整体受力状态外，还需要分析结构的局部受力状态。通过力的矩平衡原理，可以建立一系列矩平衡方程，求解未知的局部受力状态。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静定结构在力的作用下，其各部分受到的力分布具有一定的规律。根据不同的结构形式和受力状态，力的分布规律有所不同。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力的分布规律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在静定结构受力分析中，了解力的分布规律对于求解未知的力和力矩非常重要。通过分析力的分布规律，可以更加准确地描述结构的受力状态，提高分析的精度和可靠性。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力的分布规律的应用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力的分布规律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静定结构的内力分析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65" b="213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结构体系中各构件之间的相互作用力。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根据作用方式和性质，内力可分为轴力、剪力和弯矩等。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内力的定义与分类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内力的分类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内力的定义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截面法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通过在需要分析内力的截面处截断杆件，并应用平衡条件来计算内力。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利用数学解析公式计算内力，适用于已知外力和几何形状的情况。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内力的计算方法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https://d.book118.com/298064002043006032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2024-09-09T16:36:38.050</cp:lastPrinted>
  <dcterms:created xsi:type="dcterms:W3CDTF">2024-09-09T08:36:38Z</dcterms:created>
  <dcterms:modified xsi:type="dcterms:W3CDTF">2024-09-09T08:36:40Z</dcterms:modified>
</cp:coreProperties>
</file>