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FB842-679F-44B3-B8D3-0A645DD93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3B0AA-4CC4-4CCC-B344-673DE657F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C2DBB-5FF4-4169-81EF-4040F3674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676CE-153A-4FC1-AC57-D6DA6708A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BC9795-1136-4B0C-804E-F652ECF3C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4A800B-A137-4A3B-B67F-AD9BF37CD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55374F-4B51-4726-982E-20E5E2E6B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6E431-6187-4C0B-AC9F-51E511D76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A9B5D-D59A-45D7-BBCF-26DE71C82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71C6B-F710-43C4-91B7-A1FE1E4F4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82A49-211E-41BA-AEC2-8F1162341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64134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人工肛门护理查房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人工肛门护理概述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人工肛门护理操作流程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人工肛门常见问题与处理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人工肛门患者的生活指导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人工肛门护理研究进展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人工肛门护理展望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人工肛门护理概述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514" r="295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96" r="2389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人工肛门是指因疾病或手术需要，在腹壁上人为开口，用于排泄肠内容物的开口。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常见于肠道手术，如肠梗阻、肠道肿瘤等，也可能由于先天性疾病或创伤导致。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人工肛门的定义与成因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人工肛门主要用于排泄肠道内容物，帮助患者恢复肠道功能。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人工肛门可能影响患者的日常生活，如工作、社交等，同时可能带来一定的心理压力。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人工肛门的功能与影响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人工肛门容易感染，正确的护理可以降低感染风险。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通过有效的护理，患者可以更好地适应人工肛门，提高生活质量。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合理的护理可以预防和减少并发症的发生，如肠粘连、肠梗阻等。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人工肛门护理的重要性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人工肛门护理操作流程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使用温水和温和的肥皂清洁造口周围皮肤，避免使用刺激性化学清洁剂。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使用温和的消毒剂擦拭造口周围皮肤，避免消毒剂接触造口，以免刺激或损伤。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选择合适型号的造口袋，确保密封性好且易于粘贴。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888" b="988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083" r="14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将造口袋粘贴在造口周围皮肤上，确保粘贴平整、无气泡。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粘贴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根据需要定期更换造口袋，注意观察造口周围皮肤情况，如有异常及时处理。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更换造口袋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3208" b="13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如出现皮肤红肿、瘙痒等不适症状，应及时清洁、消毒，并使用适当的皮肤护理产品。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皮肤刺激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如出现排便困难、疼痛等症状，应及时就医检查，必要时进行扩张治疗。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造口狭窄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活动与休息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指导患者适当运动，避免长时间久坐或站立，保持充足的休息。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指导患者保持均衡饮食，增加膳食纤维摄入，避免便秘和腹泻。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关注患者的心理状况，给予适当的心理支持和疏导，提高患者的生活质量。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人工肛门常见问题与处理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造口狭窄是人工肛门常见的并发症之一，表现为造口缩窄、排便困难。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造口狭窄可能由于手术时造口位置选择不当、术后瘢痕形成等原因导致。患者可能出现腹痛、腹胀、恶心等症状。处理方法包括定期扩张造口、使用软化瘢痕的药物、激光治疗等。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造口狭窄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皮肤刺激与炎症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皮肤刺激与炎症是人工肛门常见的并发症之一，表现为皮肤红肿、疼痛、瘙痒等症状。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皮肤刺激与炎症可能由于排泄物的刺激、过敏反应、感染等原因导致。处理方法包括保持皮肤清洁干燥、使用皮肤保护剂、抗炎药物等。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排便异常与失禁是人工肛门常见的并发症之一，表现为排便不尽、失禁等症状。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排便异常与失禁可能由于手术损伤、神经功能障碍、肠道功能紊乱等原因导致。处理方法包括饮食调整、药物治疗、生物反馈治疗等。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排便异常与失禁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https://d.book118.com/298064134044006027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2024-09-05T03:17:02.725</cp:lastPrinted>
  <dcterms:created xsi:type="dcterms:W3CDTF">2024-09-04T19:17:02Z</dcterms:created>
  <dcterms:modified xsi:type="dcterms:W3CDTF">2024-09-04T19:17:04Z</dcterms:modified>
</cp:coreProperties>
</file>