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3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7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F5371-40A6-45CA-8F48-2F499220F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532D0-CE0A-4C3D-BF87-91264AC0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1354B-2501-4D27-9996-0CB361B53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6F097-E620-46BB-930C-B61E64CB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DD1DC-1B69-40BF-8B45-776F0762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8F37E-11AA-44D0-8C40-59F8454A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C26BA-2ECF-4741-99EE-ACB4E1A9B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790E1-A1B8-4AB3-9B8B-D68E56B6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C207E-254D-40B3-90FC-C3AE5CF2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C214-0A1D-4FCD-985B-B6BA694A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35930-E741-4C74-83F1-E9E517AEF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20" r:id="rId2"/>
    <p:sldLayoutId id="2147486221" r:id="rId3"/>
    <p:sldLayoutId id="2147486222" r:id="rId4"/>
    <p:sldLayoutId id="2147486223" r:id="rId5"/>
    <p:sldLayoutId id="2147486224" r:id="rId6"/>
    <p:sldLayoutId id="2147486225" r:id="rId7"/>
    <p:sldLayoutId id="2147486226" r:id="rId8"/>
    <p:sldLayoutId id="2147486227" r:id="rId9"/>
    <p:sldLayoutId id="2147486228" r:id="rId10"/>
    <p:sldLayoutId id="21474862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5115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地震中的现场救援展示了人类的团结和勇敢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地震现场救援的重要性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现场救援队伍的组成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现场救援的困难和挑战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人类的团结和勇敢在现场救援中的体现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现场救援对社会的启示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地震现场救援的重要性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拯救生命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及时救援可以减少伤亡人数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地震现场救援是拯救生命的关键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救援人员需要具备专业的救援知识和技能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救援行动需要得到政府和社会的支持和配合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减少财产损失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及时疏散人群，减少人员伤亡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保护重要设施，防止二次灾害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快速清理废墟，减少财产损失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加强救援物资管理，提高救援效率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维护社会稳定</a:t>
            </a:r>
            <a:endParaRPr lang="zh-CN" altLang="en-US"/>
          </a:p>
        </p:txBody>
      </p:sp>
      <p:sp>
        <p:nvSpPr>
          <p:cNvPr id="10494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地震现场救援是维护社会稳定的重要手段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救援行动可以增强公众对政府的信任和支持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救援行动可以展示人类的团结和勇敢，增强社会凝聚力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及时救援可以减少人员伤亡，减轻社会负担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现场救援队伍的组成</a:t>
            </a:r>
            <a:endParaRPr lang="zh-CN" altLang="en-US"/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专业救援队伍</a:t>
            </a:r>
            <a:endParaRPr lang="zh-CN" altLang="en-US"/>
          </a:p>
        </p:txBody>
      </p:sp>
      <p:sp>
        <p:nvSpPr>
          <p:cNvPr id="10495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消防队：负责灭火、救援和疏散人员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救援队：负责搜索、救援和清理废墟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志愿者：协助救援队伍进行救援和提供后勤支持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医疗队：负责救治伤员和提供医疗支持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志愿者队伍</a:t>
            </a:r>
            <a:endParaRPr lang="zh-CN" altLang="en-US"/>
          </a:p>
        </p:txBody>
      </p:sp>
      <p:sp>
        <p:nvSpPr>
          <p:cNvPr id="10496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志愿者职责：参与救援、提供医疗援助、心理辅导等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志愿者来源：社会各界人士，包括学生、教师、医生、护士等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志愿者培训：接受专业培训，掌握救援技能和知识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志愿者管理：由专业救援团队统一指挥，确保救援工作的有序进行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社会救援力量</a:t>
            </a:r>
            <a:endParaRPr lang="zh-CN" altLang="en-US"/>
          </a:p>
        </p:txBody>
      </p:sp>
      <p:sp>
        <p:nvSpPr>
          <p:cNvPr id="10497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政府救援队：由政府组织，负责指挥和协调救援工作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专业救援队：由专业救援人员组成，具备丰富的救援经验和技能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志愿者救援队：由志愿者组成，积极参与救援工作，提供人力和物资支持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医疗救援队：由医护人员组成，负责救治伤员，提供医疗保障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媒体救援队：由媒体记者组成，负责报道救援情况，传递正能量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现场救援的困难和挑战</a:t>
            </a:r>
            <a:endParaRPr lang="zh-CN" altLang="en-US"/>
          </a:p>
        </p:txBody>
      </p:sp>
      <p:sp>
        <p:nvSpPr>
          <p:cNvPr id="10497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地震破坏程度大</a:t>
            </a:r>
            <a:endParaRPr lang="zh-CN" altLang="en-US"/>
          </a:p>
        </p:txBody>
      </p:sp>
      <p:sp>
        <p:nvSpPr>
          <p:cNvPr id="104989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建筑物倒塌：地震导致建筑物倒塌，救援人员需要面对复杂的救援环境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9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道路损坏：地震导致道路损坏，救援车辆无法进入灾区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90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通讯中断：地震导致通讯中断，救援人员无法及时获取灾区信息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90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余震不断：地震后余震不断，救援人员需要面对余震带来的危险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救援环境恶劣</a:t>
            </a:r>
            <a:endParaRPr lang="zh-CN" altLang="en-US"/>
          </a:p>
        </p:txBody>
      </p:sp>
      <p:sp>
        <p:nvSpPr>
          <p:cNvPr id="104994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地震后，现场环境复杂，救援人员需要面对各种危险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地震可能导致建筑物倒塌，救援人员需要面对倒塌的建筑物和废墟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地震可能导致道路中断，救援人员需要面对交通不便的问题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地震可能导致通讯中断，救援人员需要面对信息不畅的问题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地震可能导致天气变化，救援人员需要面对恶劣天气的影响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救援时间紧迫</a:t>
            </a:r>
            <a:endParaRPr lang="zh-CN" altLang="en-US"/>
          </a:p>
        </p:txBody>
      </p:sp>
      <p:sp>
        <p:nvSpPr>
          <p:cNvPr id="10500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地震发生后，黄金救援时间只有72小时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救援人员需要在短时间内到达现场，展开救援工作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救援过程中，需要与时间赛跑，争取更多的生存机会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救援人员需要克服恶劣的天气、地形等困难，尽快展开救援工作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https://d.book118.com/298065115134006023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宋体</vt:lpstr>
      <vt:lpstr>Office Theme</vt:lpstr>
      <vt:lpstr>地震中的现场救援展示了人类的团结和勇敢</vt:lpstr>
      <vt:lpstr>目录</vt:lpstr>
      <vt:lpstr>单击此处添加章节标题</vt:lpstr>
      <vt:lpstr>地震现场救援的重要性</vt:lpstr>
      <vt:lpstr>拯救生命</vt:lpstr>
      <vt:lpstr>减少财产损失</vt:lpstr>
      <vt:lpstr>维护社会稳定</vt:lpstr>
      <vt:lpstr>现场救援队伍的组成</vt:lpstr>
      <vt:lpstr>专业救援队伍</vt:lpstr>
      <vt:lpstr>志愿者队伍</vt:lpstr>
      <vt:lpstr>社会救援力量</vt:lpstr>
      <vt:lpstr>现场救援的困难和挑战</vt:lpstr>
      <vt:lpstr>地震破坏程度大</vt:lpstr>
      <vt:lpstr>救援环境恶劣</vt:lpstr>
      <vt:lpstr>救援时间紧迫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2024-08-30T17:04:44.386</cp:lastPrinted>
  <dcterms:created xsi:type="dcterms:W3CDTF">2024-08-30T09:04:44Z</dcterms:created>
  <dcterms:modified xsi:type="dcterms:W3CDTF">2024-08-30T09:04:46Z</dcterms:modified>
</cp:coreProperties>
</file>