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B35A8-BC88-45FB-9A7D-EAEC740CD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5B801-7171-4F47-8496-E6AE89BB6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59F22-8BEB-49A7-B7EC-9A613D4CE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BD97B-3D43-4300-9DC1-1103898B7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0E3DA-1AAA-4EF8-BAC5-82A660AA5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9640C7-C90D-4E49-A326-67952F0DA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7C7290-853B-4CA5-BEBF-3899E9E05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1C047-5982-486B-8EE0-98E88646B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96B63-7335-466F-975E-9800639F9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CC75D-0D07-46F0-AA90-9EFD6A3E2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6A794-75CC-4306-876B-A2F12038E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66073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产品量先期策划和控制计划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产品量先期策划</a:t>
            </a:r>
          </a:p>
          <a:p>
            <a:r>
              <a:t>控制计划制定</a:t>
            </a:r>
          </a:p>
          <a:p>
            <a:r>
              <a:t>产品量先期策划实施</a:t>
            </a:r>
          </a:p>
          <a:p>
            <a:r>
              <a:t>控制计划执行与监控</a:t>
            </a:r>
          </a:p>
          <a:p>
            <a: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提高效率和效益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通过优化流程和资源分配，确保项目按计划进行，降低成本并提高产品质量。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明确产品目标和要求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通过量先期策划，确保产品在设计、开发和生产阶段均能满足客户需求、法规要求和公司标准。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通过预先识别潜在问题和风险，制定相应的控制计划，以减少产品失败、召回和客户投诉的风险。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资源需求和预算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概述项目所需的资源（如人力、物力、财力等）和预算分配情况。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风险评估和应对策略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汇报对项目过程中可能出现的风险、问题的评估和相应的应对策略。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团队组成和职责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概述项目团队的组成、各成员的角色和职责，以及与其他部门的协作方式。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简要介绍产品的功能、用途和市场定位。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项目目标和里程碑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明确项目的关键目标、主要里程碑和预期成果。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产品量先期策划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调研目标市场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了解目标市场的规模、增长趋势、消费者需求、竞争格局等信息。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分析消费者需求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通过市场调研、用户访谈、问卷调查等方式，深入了解消费者对产品的期望和需求。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识别市场机会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结合市场趋势和消费者需求，识别潜在的市场机会和产品创新点。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明确产品的目标用户、市场定位、竞争优势等关键要素。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确定产品目标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根据产品目标，制定相应的产品策略，包括产品功能、设计、定价、推广等方面。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制定产品策略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制定详细的产品开发计划，明确各个阶段的目标和时间表。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规划产品路线图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产品定位与规划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技术调研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了解当前的技术发展趋势和前沿技术，评估技术应用于产品的可行性。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技术方案评估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针对产品的技术需求，评估不同技术方案的优缺点，选择最适合的技术方案。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识别潜在的技术风险和挑战，制定相应的应对措施和预案。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技术可行性评估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评估产品开发所需的人员数量、技能和经验要求，制定相应的人力资源计划。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人力资源需求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预测产品开发所需的设备、材料、场地等物力资源，制定相应的采购和调配计划。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物力资源需求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估算产品开发所需的资金预算，包括研发、生产、推广等各方面的费用，制定相应的资金筹措计划。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财力资源需求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744" b="1274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资源需求预测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控制计划制定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53" r="113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设定明确的质量目标和标准，确保产品符合客户要求和行业标准。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制定详细的质量控制计划，包括检验、测试和评估等环节。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建立有效的质量监控体系，及时发现并处理潜在问题。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质量控制目标设定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生产过程监控策略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制定全面的生产过程监控计划，确保生产过程中的关键环节得到有效控制。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采用先进的生产技术和设备，提高生产效率和产品质量。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定期对生产过程进行审计和评估，及时发现并改进潜在问题。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评估并选择合格的供应商，确保原材料和零部件的质量稳定可靠。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与供应商建立长期合作关系，共同提升产品质量和降低成本。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定期对供应商进行审计和评估，及时发现并处理潜在问题。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供应商管理方案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建立完善的持续改进机制，鼓励员工提出改进意见和建议。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定期组织内部和外部的交流和学习，引进先进的管理理念和方法。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定期对产品质量和生产过程进行回顾和总结，不断优化和改进。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持续改进路径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https://d.book118.com/298066073011006033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2024-09-10T20:14:32.410</cp:lastPrinted>
  <dcterms:created xsi:type="dcterms:W3CDTF">2024-09-10T12:14:32Z</dcterms:created>
  <dcterms:modified xsi:type="dcterms:W3CDTF">2024-09-10T12:14:34Z</dcterms:modified>
</cp:coreProperties>
</file>