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F32CD0-2D0F-475D-8212-1FB965E7E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B6A31-0C09-43BA-9687-C1388AA5F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0DC37F-D6C9-414A-A3F3-3F0083E3A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D83961-D53D-498B-BB73-6EEA6DE16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72F84C-E96F-4F76-986C-1409F98484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0BABA5-1EF0-451F-8CB2-DC0AE3EAA4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F834D6-797D-424D-BFD3-2F99804801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29BD75-6713-4493-9E21-2896353A79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B7C12-E4A5-477D-A1A9-358AE4608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7FDE2-A9A0-419F-86D9-3C3FCA8D9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C0B93C-0F7F-4B12-BE7A-C4D87E19A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67052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农产品市场推广策略的目标实现评估</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农产品市场推广策略概述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目标实现情况评估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推广策略执行效果分析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目标未实现原因分析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未来农产品市场推广策略建议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提升农产品市场竞争力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通过市场推广策略的实施，提高农产品在市场上的知名度和美誉度，进而提升农产品的市场竞争力。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促进农产品销售增长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通过有效的市场推广策略，激发消费者对农产品的购买欲望，促进农产品销售量的增长。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推动农业产业发展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农产品市场推广策略的成功实施，有助于提升农业产业的整体发展水平，推动农业产业的可持续发展。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评估农产品市场推广策略是否有效地提升了农产品的知名度和美誉度，以及在市场上的竞争力。</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市场推广策略的有效性</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评估农产品市场推广策略对农业产业发展的推动效果，包括农业产业链条的完善、农业科技创新的促进等。</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农业产业发展的推动效果</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评估农产品市场推广策略实施后，农产品销售业绩的改善程度，包括销售量的增长、市场份额的提升等。</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销售业绩的改善程度</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评估消费者对农产品市场推广活动的满意度和忠诚度，以及消费者对农产品品质和服务的认可度。</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消费者满意度和忠诚度</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农产品市场推广策略概述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资源准备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准备所需的资源，包括资金、人力、物力等，确保策略的顺利执行。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深入了解目标市场，包括消费者需求、竞争对手情况、行业趋势等，为策略制定提供数据支持。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策略规划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根据市场调研结果，制定相应的农产品市场推广策略，包括品牌定位、产品策略、价格策略、渠道策略和推广策略等。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策略制定过程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推广策略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运用多种推广手段，如广告、公关、促销等，提高农产品的知名度和购买意愿。</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渠道策略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拓展多元化的销售渠道，提高农产品的市场覆盖率和销售效率。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价格策略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根据目标市场和成本情况，制定合理的价格策略，确保产品的竞争力和利润空间。</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品牌定位</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明确农产品在目标市场中的定位，塑造独特的品牌形象，提高品牌知名度和美誉度。</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产品策略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优化农产品品质，提升产品附加值，满足消费者多样化需求。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关键策略点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通过市场推广活动，提高农产品品牌在目标市场中的知名度。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提高品牌知名度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通过有效的市场推广策略，提高农产品的销售量和销售额。</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提升销售业绩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在竞争激烈的市场环境中，通过差异化策略和精准营销，拓展农产品的市场份额。</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拓展市场份额</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通过优质的产品和服务，提升农产品品牌的美誉度和忠诚度。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增强品牌影响力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目标实现情况评估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销售额增长率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通过计算农产品在推广前后的销售额增长率，评估市场推广策略对销售额的直接影响。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销售渠道拓展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分析新销售渠道的开发和现有渠道的优化情况，评估其对销售额增长的贡献。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价格策略调整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考察价格策略的调整是否合理，以及其对销售额的影响。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销售额增长评估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市场占有率变化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通过市场调查和数据分析，了解农产品在推广前后的市场占有率变化情况。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竞争对手分析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评估竞争对手的市场表现和推广策略，对比自身农产品的竞争优势和不足之处。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目标市场覆盖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分析农产品在目标市场的覆盖情况，评估市场推广策略对扩大市场份额的效果。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市场占有率提升评估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53" b="715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品牌知名度调查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通过市场调查，了解消费者对农产品品牌的认知度和偏好度。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广告宣传效果评估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分析广告投放的渠道、频次和创意，评估其对提高品牌知名度的贡献。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社交媒体影响力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考察农产品在社交媒体上的关注度和互动情况，评估其在提升品牌知名度方面的作用。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品牌知名度提高评估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客户服务质量评估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分析客户服务的响应速度、解决问题的能力和服务态度等方面，评估其对客户满意度的影响。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产品品质提升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了解客户对产品品质的需求和期望，评估农产品在品质提升方面的努力和成效。</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客户反馈收集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通过调查问卷、客户评价等渠道收集客户对农产品的反馈意见。</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客户满意度改善评估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推广策略执行效果分析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https://d.book118.com/298067052052006025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2024-09-02T00:27:24.559</cp:lastPrinted>
  <dcterms:created xsi:type="dcterms:W3CDTF">2024-09-01T16:27:24Z</dcterms:created>
  <dcterms:modified xsi:type="dcterms:W3CDTF">2024-09-01T16:27:26Z</dcterms:modified>
</cp:coreProperties>
</file>