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2EFF89-2D93-4C42-8F98-D74D232FFC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F2B784-D61C-4345-971D-40694C5E86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6C29C2-03EE-4F0A-A812-6B6CC26272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CFFABF-6AD2-4D4F-9C3F-A7E5BDD9E5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2E61761-7F87-43D7-A574-27FD54A4AC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F0B9774-61F8-4926-A86B-CB24A94D26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1224502-323B-4A33-8238-72AA2FA1D8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F64D9E-5FE1-47C1-89B9-E874F591F8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5E2402-5403-4E0F-82C4-39CC7FDE96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9BE799-91DA-4F48-B125-A06C8CC8C6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1EFEDD-55C9-4182-AC04-4AD86C4FEF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8070130020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基于生态理念的大客户营销管理策略创新与实践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生态理念与大客户营销管理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基于生态理念的大客户营销管理策略创新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基于生态理念的大客户营销管理实践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基于生态理念的大客户营销管理策略评估与优化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随着消费者对环境保护和社会责任的日益关注，生态理念逐渐成为企业营销的重要战略方向。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生态理念在营销中的兴起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大客户是企业的重要利润来源，但传统的营销手段难以满足其个性化、多元化需求，生态理念为大客户营销提供了新的思路。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大客户营销的挑战与机遇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基于生态理念的大客户营销管理策略创新与实践，有助于企业构建可持续的竞争优势，实现经济效益与社会效益的双赢。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创新与实践的意义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研究目的与问题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探索基于生态理念的大客户营销管理策略的创新路径与实践方法，为企业制定有效的营销策略提供理论支持和实践指导。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研究问题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如何基于生态理念构建大客户营销管理策略？如何实施这些策略并实现良好的营销效果？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采用文献研究、案例分析和实证研究等方法，综合运用定性和定量研究手段。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构建包括理论分析、策略制定、实践探索和效果评估等环节的研究框架，形成完整的研究逻辑链条。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研究方法与框架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研究框架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研究方法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生态理念与大客户营销管理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生态理念强调企业与社会、环境的和谐共生，追求可持续发展，注重资源的节约和循环利用，倡导绿色、低碳的生产和消费方式。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生态理念具有整体性、动态性、开放性和可持续性等特点。它要求企业从全局出发，关注内外部环境的动态变化，积极适应并引导市场需求，实现经济效益、社会效益和环境效益的统一。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生态理念的内涵与特点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大客户营销管理是指企业针对具有重要战略意义的大客户，通过一系列有计划、有组织的营销活动，建立并维护长期稳定的合作关系，实现双方共赢的过程。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概念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大客户是企业的重要利润来源和市场份额保障，加强大客户营销管理有助于提高客户满意度和忠诚度，降低客户流失率，提升企业品牌形象和市场竞争力。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大客户营销管理的概念与重要性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相互促进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生态理念强调企业与环境的和谐共生，而大客户营销管理则注重企业与大客户的长期合作关系。二者相互促进，共同推动企业的可持续发展。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2524" r="12524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融合创新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将生态理念融入大客户营销管理中，可以实现营销策略的创新和升级。例如，通过绿色营销、社会责任营销等方式，提升大客户的认同感和忠诚度，同时树立企业的绿色形象和社会责任形象。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实践探索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生态理念的大客户营销管理策略需要在实践中不断探索和完善。企业可以通过案例分析、市场调研等方法，了解大客户的需求和期望，制定相应的营销策略和措施，实现生态理念与大客户营销管理的有机结合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生态理念与大客户营销管理的关系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基于生态理念的大客户营销管理策略创新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突破传统思维模式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转变以产品为中心的观念，树立以客户为中心、以生态为基础的思维方式。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构建生态化策略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从单一的产品销售转向提供综合解决方案，打造互利共生的生态链和生态圈。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创新思维与策略构建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识别关键生态链环节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分析大客户在生态链中的位置和作用，寻找与其紧密相关的上下游企业。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构建生态链合作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与上下游企业建立合作关系，共同为客户提供更优质的产品和服务。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基于生态链的大客户营销策略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https://d.book118.com/298070130020006033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1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2024-09-10T22:59:31.914</cp:lastPrinted>
  <dcterms:created xsi:type="dcterms:W3CDTF">2024-09-10T14:59:31Z</dcterms:created>
  <dcterms:modified xsi:type="dcterms:W3CDTF">2024-09-10T14:59:34Z</dcterms:modified>
</cp:coreProperties>
</file>