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7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B69F8-C99F-4A0C-8E7E-D242F57D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43C63-AE43-460F-A038-99F20FB6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F5F74-C65A-4BDB-844A-28A1235C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31B64-1253-421F-89FC-EC743E66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64652-5677-4A13-89A6-95AD1C5A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91240-CB55-41F0-8FED-1B965AC1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F13D1-C423-40DB-B669-6B433CEA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16BA6-377F-4298-957A-95A31B6B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4C7E7-DD21-43F6-B838-20C2E0FB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F159-699F-41DC-A08B-B8F52E1B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C9B26-1977-4BCE-B194-4AA50EE94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65" r:id="rId2"/>
    <p:sldLayoutId id="2147485366" r:id="rId3"/>
    <p:sldLayoutId id="2147485367" r:id="rId4"/>
    <p:sldLayoutId id="2147485368" r:id="rId5"/>
    <p:sldLayoutId id="2147485369" r:id="rId6"/>
    <p:sldLayoutId id="2147485370" r:id="rId7"/>
    <p:sldLayoutId id="2147485371" r:id="rId8"/>
    <p:sldLayoutId id="2147485372" r:id="rId9"/>
    <p:sldLayoutId id="2147485373" r:id="rId10"/>
    <p:sldLayoutId id="21474853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1024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养老服务业市场潜力与发展瓶颈分析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养老服务业市场潜力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养老服务业发展瓶颈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养老服务业发展机遇与挑战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养老服务业创新发展路径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养老服务业发展案例分析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https://d.book118.com/298071024074006027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养老服务业市场潜力与发展瓶颈分析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2024-09-05T11:51:57.025</cp:lastPrinted>
  <dcterms:created xsi:type="dcterms:W3CDTF">2024-09-05T03:51:57Z</dcterms:created>
  <dcterms:modified xsi:type="dcterms:W3CDTF">2024-09-05T03:51:59Z</dcterms:modified>
</cp:coreProperties>
</file>