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1A0B9-4B51-4394-BBBE-A4C164F20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7F487-E83A-47D3-B03F-6A1466555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E103E-218A-413C-88E5-C70A8CDB8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6784D4-E065-4493-B70A-09D442E71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B398B1-A2CE-488A-8EF6-C407DF787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53CDE7-59B5-4391-8BA4-425EB64F5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11DC89-371C-4420-B2BB-E5F231B75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4B78D0-2A2F-4112-BB9F-9FC099EA1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F808A9-EF0D-4A84-87BA-26A521EB5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99712-AA17-4DE9-9B06-9C06B92F2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AC811-C1EC-4186-AF28-3A476F2E9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71062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爱耳日活动计划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CB3600"/>
                </a:solidFill>
              </a:rPr>
              <a:t>作者：凯辰文创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合作单位邀请与参与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预算编制与成本控制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世界爱耳日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中国爱耳日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爱耳日由来及意义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1998年3月，在政协第九届全国委员会第一次会议上，社会福利组15名委员针对我国耳聋发病率高、数量多、危害大，预防薄弱这一现实，提出了《关于建议确立爱耳日宣传活动》的第2330号提案。这一提案引起了有关部门的高度重视，经中国残疾人联合会、卫生部等10个部门共同商定，确定每年3月3日为全国爱耳日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为了降低耳聋发生率，控制新生聋儿数量的增长，预防工作尤为重要。2007年，中国聋儿康复研究中心、北京听力协会、瑞士听力协会联合在北京举办了首届“国际爱耳日”活动。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提高公众对听力保健的认识和重视程度。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宣传爱耳护耳的科学知识和有效方法。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倡导健康用耳习惯，减少听力损伤风险。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营造关爱听力障碍人士的良好社会氛围。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本次活动目标与期望成果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听力障碍人士及家庭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社会公众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受众群体分析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老年性耳聋是一个普遍问题，他们需要了解如何保护残余听力和选配助听器。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他们是听力保健的重点人群，需要养成良好的用耳习惯。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提高公众的听力保健意识和技能，有助于形成关爱听力健康的良好社会氛围。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他们需要得到更多的关注和支持，包括心理、生活和社会融入等方面的帮助。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关爱听力健康，共创美好未来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阐释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通过宣传和教育，提高公众对听力保健的重视，倡导健康的生活方式，减少听力损失的风险，共同创造一个更加美好的未来。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25" r="26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主题设定及阐释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7000" r="70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创意亮点展示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开展听力健康知识竞赛。通过有趣的知识竞赛形式，吸引公众积极参与，增加听力健康知识的普及率。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举办“听力保护大使”评选活动。邀请社会各界人士参与评选，树立听力保护的榜样，激励更多人关注听力健康。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开展听力义诊活动。组织专业医生为公众提供免费的听力检查和咨询服务，提高公众的听力保健意识。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90" r="1499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增加线上活动形式。利用互联网和社交媒体平台，开展线上听力健康知识讲座、线上知识竞赛等活动，扩大活动覆盖面和影响力。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突出创新性和互动性。在活动现场设置互动体验区，让参与者通过亲身体验了解听力保护的重要性，增加活动的趣味性和吸引力。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加强合作与联动。与相关机构、企业合作，共同开展爱耳日活动，形成社会共治的良好氛围，提高活动的综合效果。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与往年活动差异化设计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时间地点安排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时间选择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考虑到参与者的便利性和活动效果，我们计划在周末的上午9点至下午3点举行爱耳日活动，以便参与者能够充分参与。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地点选择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活动地点选在市中心的公园，这里人流量大，交通便利，方便市民参与，同时环境优美，适合举办户外活动。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通过社交媒体、官方网站和电子邮件等方式，向目标受众发布活动信息，包括活动主题、时间、地点、内容等。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542" r="9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网络宣传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利用报纸、电视、广播等传统媒体进行活动宣传，扩大活动影响力。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传统媒体宣传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鼓励参与者在社交媒体上分享活动体验和感受，通过口碑传播吸引更多人参与。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宣传推广策略制定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人员需求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根据活动规模和需求，提前招募足够的志愿者，并进行相关培训，确保活动的顺利进行。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物资筹备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提前采购活动所需的宣传资料、听力检测设备、礼品等物资，确保活动的顺利进行。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场地布置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提前联系场地管理方，确定场地使用细节和费用，并进行场地布置，营造温馨、专业的活动氛围。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资源需求预测及筹备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https://d.book118.com/298071062032006044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2024-09-24T04:11:46.560</cp:lastPrinted>
  <dcterms:created xsi:type="dcterms:W3CDTF">2024-09-23T20:11:46Z</dcterms:created>
  <dcterms:modified xsi:type="dcterms:W3CDTF">2024-09-23T20:11:48Z</dcterms:modified>
</cp:coreProperties>
</file>