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B27A2-E5D9-42AC-B840-5ADB34EA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897F0-E979-4F83-8F61-13BAEDF8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60343-3D39-4A44-B7D4-537488F3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83945-A73A-4E91-8971-E666E5E1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A0AA6-FA6C-4BE9-BC45-EFFC83F7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891C9-7ACC-46C9-866E-A179BF0A1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8FCFE-FD49-4E84-80DF-B04B3867F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CF8DD-6407-4E15-845C-CACDCCED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CCF35-6AED-459D-8F8F-88E17EF0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EA90C-F48E-4B87-BA7F-D49512394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66380-3E0E-4805-87F2-ADB035F7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2042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学校后勤保障制度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后勤保障组织架构与职责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物资供应与采购管理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住宿服务管理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交通运输服务管理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通过制定和执行后勤保障制度，确保学校各项后勤工作得到规范、高效、优质的开展，提高学校整体运行效率和师生满意度。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提高学校后勤保障水平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良好的后勤保障是学校正常运转的基础，有助于提升学校形象、吸引优质师资和生源，推动学校的可持续发展。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随着教育改革的不断深入，学校后勤保障工作面临新的挑战和要求，需要不断完善和创新保障制度，以适应教育改革发展的需要。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适应教育改革发展需要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本制度适用于学校内所有与后勤保障相关的部门、人员和工作，包括但不限于餐饮、住宿、物业、绿化、安保等方面。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本制度适用于学校全体师生员工，以及参与学校后勤保障工作的相关单位和人员，如餐饮公司、物业公司等。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后勤保障组织架构与职责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作为学校后勤保障工作的核心部门，全面负责学校后勤事务的规划、组织、协调和监督。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根据学校规模和实际需求，可设立餐饮、住宿、绿化、保洁等若干专业部门，分别负责相关领域的具体工作。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下设机构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绿化部门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保洁部门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负责学校食堂的日常运营和食品安全管理，提供健康、营养的餐食服务。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负责学生宿舍和教职工宿舍的管理和维护，确保住宿环境的舒适和安全。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负责校园公共区域的清洁和卫生工作，保持校园环境整洁。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负责校园绿化和环境美化工作，营造优美的校园环境。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如厨师、园艺师等，需具备相应的专业技能和职业资格证书，确保提供专业、优质的服务。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后勤保障部负责人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具备丰富的后勤管理经验和领导能力，能够全面主持和协调后勤保障工作。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各部门经理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具备相关专业背景和实际工作经验，能够独立负责各自部门的日常管理和运营。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关键岗位人员配置及要求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物资供应与采购管理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物资需求计划编制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学校各部门根据实际需求，提前编制物资需求计划，明确所需物资的品种、规格、数量、预算等。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需求计划审批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物资需求计划需经过部门负责人审批，确保计划的合理性和必要性。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后勤管理部门根据审批通过的物资需求计划，结合库存情况，制定采购计划。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物资需求计划编制与审批流程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供应商资格预审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对潜在供应商进行资格预审，包括企业资质、生产能力、质量保证能力等方面的评估。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供应商评价标准设定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制定供应商评价标准，包括价格、质量、交货期、服务等方面的指标。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根据评价标准，对符合条件的供应商进行综合评估，选择最优供应商。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供应商选择及评价标准设定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与选定的供应商签订采购合同，明确双方的权利和义务，包括物资品种、规格、数量、价格、交货期等。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对采购合同的执行情况进行实时监控，确保供应商按照合同要求履行义务。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物资验收规范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制定物资验收规范，对到货物资进行验收，确保物资符合合同要求和学校使用标准。对于不合格的物资，及时与供应商沟通并处理。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采购合同执行与验收规范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严格执行国家相关卫生法规，确保餐厅环境卫生达标。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定期对餐厅进行全面清洁和消毒，保持餐具、厨具的清洁卫生。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建立食品安全检查制度，对食材采购、储存、加工等环节进行严格把关，确保食品安全。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定期对餐厅工作人员进行卫生知识培训，提高员工卫生意识和操作技能。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餐厅卫生安全要求及检查制度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制定菜品制作标准和质量要求，确保菜品的色、香、味、形符合规定。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菜品质量监控机制建立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建立菜品质量抽查制度，定期对餐厅菜品进行质量检查和评估。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对不合格菜品进行及时处理和改进，确保菜品质量稳步提升。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鼓励师生对菜品质量进行监督和反馈，及时收集和处理相关意见和建议。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师生意见收集与反馈渠道完善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定期召开师生座谈会，听取师生对餐饮服务的意见和建议，及时改进服务质量和菜品口味。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设立专门的餐饮服务意见箱和投诉电话，方便师生提出意见和建议。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将改进措施的执行情况和效果及时向师生进行反馈和公示，接受师生的监督和评价。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对收集到的意见和建议进行分类整理和分析，制定针对性的改进措施并落实执行。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https://d.book118.com/298072042061006036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2024-09-15T18:21:33.876</cp:lastPrinted>
  <dcterms:created xsi:type="dcterms:W3CDTF">2024-09-15T10:21:33Z</dcterms:created>
  <dcterms:modified xsi:type="dcterms:W3CDTF">2024-09-15T10:21:36Z</dcterms:modified>
</cp:coreProperties>
</file>