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1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0CE58-1AEA-4358-82E9-FA3CCEA1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3A7A-144B-46A4-936E-53EEE0903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BD225-2EB7-4F18-AE57-767D2940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A94C9-76CE-4DF9-BF6A-82F03A58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A3F9D-E1CF-42C4-8D11-D7683536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D2F5D-432A-4C15-A967-9B325197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FA8D4-689A-4F8B-B956-A1829CCD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C8741-D42B-4B7C-BF70-DFF0E88B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A09ED-30EE-488D-BC0E-99260A0B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55AEE-3648-4477-A57C-098F3CF0B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C49C3-5AE9-4507-94EE-FE6C77A0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025" r:id="rId2"/>
    <p:sldLayoutId id="2147495026" r:id="rId3"/>
    <p:sldLayoutId id="2147495027" r:id="rId4"/>
    <p:sldLayoutId id="2147495028" r:id="rId5"/>
    <p:sldLayoutId id="2147495029" r:id="rId6"/>
    <p:sldLayoutId id="2147495030" r:id="rId7"/>
    <p:sldLayoutId id="2147495031" r:id="rId8"/>
    <p:sldLayoutId id="2147495032" r:id="rId9"/>
    <p:sldLayoutId id="2147495033" r:id="rId10"/>
    <p:sldLayoutId id="21474950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22" Type="http://schemas.openxmlformats.org/officeDocument/2006/relationships/tags" Target="../tags/tag306.xml" /><Relationship Id="rId23" Type="http://schemas.openxmlformats.org/officeDocument/2006/relationships/tags" Target="../tags/tag307.xml" /><Relationship Id="rId24" Type="http://schemas.openxmlformats.org/officeDocument/2006/relationships/tags" Target="../tags/tag308.xml" /><Relationship Id="rId25" Type="http://schemas.openxmlformats.org/officeDocument/2006/relationships/tags" Target="../tags/tag309.xml" /><Relationship Id="rId26" Type="http://schemas.openxmlformats.org/officeDocument/2006/relationships/tags" Target="../tags/tag310.xml" /><Relationship Id="rId27" Type="http://schemas.openxmlformats.org/officeDocument/2006/relationships/tags" Target="../tags/tag311.xml" /><Relationship Id="rId28" Type="http://schemas.openxmlformats.org/officeDocument/2006/relationships/tags" Target="../tags/tag312.xml" /><Relationship Id="rId29" Type="http://schemas.openxmlformats.org/officeDocument/2006/relationships/tags" Target="../tags/tag313.xml" /><Relationship Id="rId3" Type="http://schemas.openxmlformats.org/officeDocument/2006/relationships/tags" Target="../tags/tag287.xml" /><Relationship Id="rId30" Type="http://schemas.openxmlformats.org/officeDocument/2006/relationships/tags" Target="../tags/tag314.xml" /><Relationship Id="rId31" Type="http://schemas.openxmlformats.org/officeDocument/2006/relationships/tags" Target="../tags/tag315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2122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排水调度工施工详细办法培训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目录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排水调度工职责与技能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排水调度施工前准备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排水调度施工方法与步骤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排水调度施工注意事项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排水调度工培训计划与内容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排水调度工职责与技能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排水调度工职责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与相关部门协调，确保排水系统的正常运行。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负责排水系统的调度运行，确保排水畅通。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监控排水设施的运行状态，及时发现并处理故障。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定期对排水设施进行检查和维护，确保其安全可靠。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排水调度工技能要求</a:t>
            </a:r>
            <a:endParaRPr lang="zh-CN" altLang="en-US"/>
          </a:p>
        </p:txBody>
      </p:sp>
      <p:sp>
        <p:nvSpPr>
          <p:cNvPr id="10493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熟练掌握排水调度设备操作技能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具备良好的沟通协调能力和团队合作精神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了解排水调度相关法律法规和标准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具备应对突发事件的能力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排水调度工工作流程</a:t>
            </a:r>
            <a:endParaRPr lang="zh-CN" altLang="en-US"/>
          </a:p>
        </p:txBody>
      </p:sp>
      <p:sp>
        <p:nvSpPr>
          <p:cNvPr id="104945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记录与报告：记录工作过程和结果，及时向上级调度报告工作进展和问题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应急处理：在遇到紧急情况时，采取应急措施，保障排水设施的安全运行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总结与改进：对工作过程进行总结，提出改进意见，提高工作效率和质量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接受调度指令：根据上级调度指令，了解排水任务和要求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现场巡查：对排水设施进行现场巡查，了解运行情况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调度指挥：根据现场情况和调度指令，指挥排水设施的运行和操作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排水调度施工前准备</a:t>
            </a:r>
            <a:endParaRPr lang="zh-CN" altLang="en-US"/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施工图纸审查</a:t>
            </a:r>
            <a:endParaRPr lang="zh-CN" altLang="en-US"/>
          </a:p>
        </p:txBody>
      </p:sp>
      <p:sp>
        <p:nvSpPr>
          <p:cNvPr id="10496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图纸合规性检查：确认图纸是否符合相关法规和标准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图纸优化建议：提出针对图纸的优化建议，提高施工效率和质量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图纸完整性检查：确认图纸数量、内容是否齐全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图纸准确性检查：核实图纸与实际施工环境是否相符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施工材料准备</a:t>
            </a:r>
            <a:endParaRPr lang="zh-CN" altLang="en-US"/>
          </a:p>
        </p:txBody>
      </p:sp>
      <p:sp>
        <p:nvSpPr>
          <p:cNvPr id="10496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排水管道材料：选择符合设计要求的排水管道材料，如铸铁管、钢管、塑料管等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排水设备材料：选择符合设计要求的排水设备材料，如水泵、阀门、管道连接件等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施工辅助材料：选择符合设计要求的施工辅助材料，如支架、密封材料、防腐材料等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其他相关材料：根据施工需要，准备其他相关材料，如施工图纸、施工规范、安全防护用品等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施工设备检查</a:t>
            </a:r>
            <a:endParaRPr lang="zh-CN" altLang="en-US"/>
          </a:p>
        </p:txBody>
      </p:sp>
      <p:sp>
        <p:nvSpPr>
          <p:cNvPr id="10497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设备清单核对：确保所需设备齐全并核对清单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设备状态检查：检查设备的完好性、运行状况及性能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设备调试运行：在施工前进行设备的调试运行，确保正常运行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备品备件准备：提前准备必要的备品备件，以备不时之需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安全措施落实</a:t>
            </a:r>
            <a:endParaRPr lang="zh-CN" altLang="en-US"/>
          </a:p>
        </p:txBody>
      </p:sp>
      <p:sp>
        <p:nvSpPr>
          <p:cNvPr id="10498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开展安全教育和培训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制定安全措施计划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配备安全设备和器材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建立安全管理制度和责任制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排水调度施工方法与步骤</a:t>
            </a:r>
            <a:endParaRPr lang="zh-CN" altLang="en-US"/>
          </a:p>
        </p:txBody>
      </p:sp>
      <p:sp>
        <p:nvSpPr>
          <p:cNvPr id="1049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排水管道施工方法</a:t>
            </a:r>
            <a:endParaRPr lang="zh-CN" altLang="en-US"/>
          </a:p>
        </p:txBody>
      </p:sp>
      <p:sp>
        <p:nvSpPr>
          <p:cNvPr id="104999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施工准备：包括现场勘查、设计图纸会审、施工组织设计编制等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沟槽开挖：采用机械开挖和人工开挖相结合的方法，保证沟槽的平整度和尺寸精度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管道基础处理：根据地质条件，采用相应的地基处理方法，如换填、夯实等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管道安装：按照设计图纸和施工规范，进行管道安装和连接，确保管道的稳定性和密封性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排水管道闭水试验：对排水管道进行闭水试验，检查管道的严密性和渗漏情况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回填土方：在管道安装和闭水试验完成后，进行回填土方，恢复原地貌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排水泵站施工方法</a:t>
            </a:r>
            <a:endParaRPr lang="zh-CN" altLang="en-US"/>
          </a:p>
        </p:txBody>
      </p:sp>
      <p:sp>
        <p:nvSpPr>
          <p:cNvPr id="10500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施工准备：包括施工图纸、施工材料、施工设备等的准备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验收交付：完成施工后进行验收，合格后交付使用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调试运行：对安装好的设备进行调试，确保正常运行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基础施工：包括地基处理、基础开挖、钢筋混凝土浇筑等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0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设备安装：包括排水泵、管道、阀门等设备的安装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https://d.book118.com/298072122107006025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排水调度工施工详细办法培训</vt:lpstr>
      <vt:lpstr>目录</vt:lpstr>
      <vt:lpstr>目录</vt:lpstr>
      <vt:lpstr>排水调度工职责与技能</vt:lpstr>
      <vt:lpstr>排水调度工职责</vt:lpstr>
      <vt:lpstr>排水调度工技能要求</vt:lpstr>
      <vt:lpstr>排水调度工工作流程</vt:lpstr>
      <vt:lpstr>排水调度施工前准备</vt:lpstr>
      <vt:lpstr>施工图纸审查</vt:lpstr>
      <vt:lpstr>施工材料准备</vt:lpstr>
      <vt:lpstr>施工设备检查</vt:lpstr>
      <vt:lpstr>安全措施落实</vt:lpstr>
      <vt:lpstr>排水调度施工方法与步骤</vt:lpstr>
      <vt:lpstr>排水管道施工方法</vt:lpstr>
      <vt:lpstr>排水泵站施工方法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2024-09-02T10:47:12.269</cp:lastPrinted>
  <dcterms:created xsi:type="dcterms:W3CDTF">2024-09-02T02:47:12Z</dcterms:created>
  <dcterms:modified xsi:type="dcterms:W3CDTF">2024-09-02T02:47:14Z</dcterms:modified>
</cp:coreProperties>
</file>