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5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15DBD-4B11-4D01-A182-F2C3A4222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F03A6-A2A6-4925-B4F2-F79B23657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746A2-F79B-4129-BB48-F23041A3E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A821A-C904-42B0-B6DB-B43B30157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ABA929-802C-42AB-B0D9-6B97F660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30065-EB09-4E99-BB3C-0B1B7E91D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283AB2-4005-4D69-A758-60979518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9A3B4-257D-44AF-8D16-633D2EBF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B085A-488D-4519-9A6A-5F4CE64FE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C66E1-077C-4777-83DE-79691CBB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63784-807C-4E98-A18D-B2F08B4B4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48" r:id="rId2"/>
    <p:sldLayoutId id="2147484649" r:id="rId3"/>
    <p:sldLayoutId id="2147484650" r:id="rId4"/>
    <p:sldLayoutId id="2147484651" r:id="rId5"/>
    <p:sldLayoutId id="2147484652" r:id="rId6"/>
    <p:sldLayoutId id="2147484653" r:id="rId7"/>
    <p:sldLayoutId id="2147484654" r:id="rId8"/>
    <p:sldLayoutId id="2147484655" r:id="rId9"/>
    <p:sldLayoutId id="2147484656" r:id="rId10"/>
    <p:sldLayoutId id="214748465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5022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年度采购成本控制分析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年度采购成本概述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年度采购成本分析方法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年度采购成本控制策略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年度采购成本控制案例分析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年度采购成本控制效果评估与改进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https://d.book118.com/298075022074006027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年度采购成本控制分析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2024-09-05T11:53:21.372</cp:lastPrinted>
  <dcterms:created xsi:type="dcterms:W3CDTF">2024-09-05T03:53:21Z</dcterms:created>
  <dcterms:modified xsi:type="dcterms:W3CDTF">2024-09-05T03:53:23Z</dcterms:modified>
</cp:coreProperties>
</file>