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1959B6-8462-4C89-8A8B-600ABFF1E6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B1CD61-89A9-4AD8-92A2-E5D533D97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8D786F-3715-4238-9A5D-A5A6AEF24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C20775-5B83-44F8-AB52-95889BE83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C7C764-0765-4D25-9955-206A7B4F8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C627E4-8A4B-4D2D-8706-3BB0306B1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75A9E9-273E-4E91-8715-57176C7B9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E64DB4-39E6-419B-BD5F-F8163540C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C14C71-E8F7-4611-B536-1F3C27E88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37D8E1-F610-4AA5-8FA2-AEF8872C9B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CF3236-04FC-46E3-8868-AB532E2F0B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07503213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孕妇课堂课件：孕期知识全面解析\n## 1.孕前准备与孕期关键阶段\n### 1.1孕前检查与生育健康评估\n### 1.2孕期关键阶段的营养需求\n### 1.3孕前心理准备与调整\n## 2.孕期生理变化与不适应对\n### 2.1孕期生理变化及应对措施\n### 2.2孕期常见不适症状及缓解方法\n### 2.3孕期运动与休息的重要性\n## 3.孕期营养与饮食指导\n### 3.1孕期营养需求与膳食搭配\n### 3.2孕妇禁忌食物与注意事项\n### 3.3孕期补充营养品的选择与使用\n## 4.孕期心理调适与情绪管理\n### 4.1孕期心理变化与应对策略\n### 4.2孕期情绪波动的原因与调节\n### 4.3保持积极心态的方法与技巧\n## 5.孕期产检与胎教指南\n### 5.1孕期产检的重要性与时间安排\n### 5.2胎教的意义与方法\n### 5.3与医生沟通的重要性与技巧\n## 6.分娩准备与产后恢复\n### 6.1分娩前的准备与注意事项\n### 6.2产后恢复的关键要素与技巧\n### 6.3母乳喂养的优势与技巧\n## 7.孕期禁忌事项与安全防范\n### 7.1孕期禁忌事项与生活习惯\n### 7.2孕期安全防范措施与应对\n### 7.3孕期紧急情况的处理与求助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4800"/>
              <a:t>孕妇课堂课件：孕期知识全面解析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61809"/>
            <a:ext cx="290464" cy="4801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098501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6098501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5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孕前准备与孕期关键阶段</a:t>
            </a:r>
            <a:endParaRPr/>
          </a:p>
        </p:txBody>
      </p:sp>
      <p:sp>
        <p:nvSpPr>
          <p:cNvPr id="126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27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7" name="组合 17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78" name="组合 177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79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孕前检查的重要性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了解夫妻双方生育健康状况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发现潜在的健康问题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为怀孕做好充分准备</a:t>
                </a:r>
                <a:endParaRPr/>
              </a:p>
            </p:txBody>
          </p:sp>
          <p:pic>
            <p:nvPicPr>
              <p:cNvPr id="18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3" name="组合 182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4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孕前检查的内容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女方检查：妇科检查、乳腺检查、血常规、尿常规等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男方检查：精液检查、前列腺检查、血常规、尿常规等</a:t>
                </a:r>
                <a:endParaRPr/>
              </a:p>
            </p:txBody>
          </p:sp>
          <p:pic>
            <p:nvPicPr>
              <p:cNvPr id="187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8" name="组合 187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89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孕前检查的时间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女方：月经结束后的3-7天内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男方：禁欲3-7天后</a:t>
                </a:r>
                <a:endParaRPr/>
              </a:p>
            </p:txBody>
          </p:sp>
          <p:pic>
            <p:nvPicPr>
              <p:cNvPr id="192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孕前检查与生育健康评估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5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96" name="组合 195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97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9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孕早期营养需求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增加富含叶酸的食物：如绿叶蔬菜、豆类、坚果等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保证蛋白质摄入：如鱼、肉、蛋、奶等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适量摄入碳水化合物：如谷物、面食、水果等</a:t>
                </a:r>
                <a:endParaRPr/>
              </a:p>
            </p:txBody>
          </p:sp>
          <p:sp>
            <p:nvSpPr>
              <p:cNvPr id="200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1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0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孕中期营养需求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增加含铁丰富的食物：如瘦肉、鱼、豆腐、绿叶蔬菜等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保证钙摄入：如牛奶、酸奶、芝士、豆腐等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增加膳食纤维摄入：如蔬菜、水果、全麦食品等</a:t>
                </a:r>
                <a:endParaRPr/>
              </a:p>
            </p:txBody>
          </p:sp>
          <p:sp>
            <p:nvSpPr>
              <p:cNvPr id="204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5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0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孕晚期营养需求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增加含蛋白质丰富的食物：如鱼、肉、蛋、奶等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保证钙摄入：如牛奶、酸奶、芝士、豆腐等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控制脂肪摄入：如植物油、坚果、鱼类等</a:t>
                </a:r>
                <a:endParaRPr/>
              </a:p>
            </p:txBody>
          </p:sp>
          <p:sp>
            <p:nvSpPr>
              <p:cNvPr id="208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孕期关键阶段的营养需求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1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1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1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孕前心理准备的重要性</a:t>
                </a:r>
                <a:endParaRPr/>
              </a:p>
            </p:txBody>
          </p:sp>
          <p:sp>
            <p:nvSpPr>
              <p:cNvPr id="21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建立良好的心理状态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有利于顺利度过孕期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对胎儿的身心健康有益</a:t>
                </a:r>
                <a:endParaRPr/>
              </a:p>
            </p:txBody>
          </p:sp>
        </p:grpSp>
        <p:grpSp>
          <p:nvGrpSpPr>
            <p:cNvPr id="21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1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孕前心理调整方法</a:t>
                </a:r>
                <a:endParaRPr/>
              </a:p>
            </p:txBody>
          </p:sp>
          <p:sp>
            <p:nvSpPr>
              <p:cNvPr id="21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学习孕期知识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与家人、朋友交流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参加孕妇团体活动</a:t>
                </a:r>
                <a:endParaRPr/>
              </a:p>
            </p:txBody>
          </p:sp>
        </p:grpSp>
        <p:grpSp>
          <p:nvGrpSpPr>
            <p:cNvPr id="21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2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孕前心理压力的应对</a:t>
                </a:r>
                <a:endParaRPr/>
              </a:p>
            </p:txBody>
          </p:sp>
          <p:sp>
            <p:nvSpPr>
              <p:cNvPr id="22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保持积极心态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寻求专业帮助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适当进行放松活动</a:t>
                </a:r>
                <a:endParaRPr/>
              </a:p>
            </p:txBody>
          </p:sp>
        </p:grpSp>
      </p:grpSp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孕前心理准备与调整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4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孕期生理变化与不适应对</a:t>
            </a:r>
            <a:endParaRPr/>
          </a:p>
        </p:txBody>
      </p:sp>
      <p:sp>
        <p:nvSpPr>
          <p:cNvPr id="225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26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孕期生理变化</a:t>
                </a:r>
                <a:endParaRPr/>
              </a:p>
            </p:txBody>
          </p:sp>
          <p:sp>
            <p:nvSpPr>
              <p:cNvPr id="2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恶心、呕吐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乳房胀痛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疲劳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水肿</a:t>
                </a:r>
                <a:endParaRPr/>
              </a:p>
            </p:txBody>
          </p:sp>
          <p:sp>
            <p:nvSpPr>
              <p:cNvPr id="23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应对孕期生理变化的方法</a:t>
                </a:r>
                <a:endParaRPr/>
              </a:p>
            </p:txBody>
          </p:sp>
          <p:sp>
            <p:nvSpPr>
              <p:cNvPr id="2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采用合适的饮食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保持良好的作息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适当进行运动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保持愉快的心情</a:t>
                </a:r>
                <a:endParaRPr/>
              </a:p>
            </p:txBody>
          </p:sp>
          <p:sp>
            <p:nvSpPr>
              <p:cNvPr id="24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孕期生理变化及应对措施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孕期常见不适症状</a:t>
                </a:r>
                <a:endParaRPr/>
              </a:p>
            </p:txBody>
          </p:sp>
          <p:sp>
            <p:nvSpPr>
              <p:cNvPr id="25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贫血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便秘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腰痛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抽筋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水肿</a:t>
                </a:r>
                <a:endParaRPr/>
              </a:p>
            </p:txBody>
          </p:sp>
          <p:sp>
            <p:nvSpPr>
              <p:cNvPr id="25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缓解孕期不适症状的方法</a:t>
                </a:r>
                <a:endParaRPr/>
              </a:p>
            </p:txBody>
          </p:sp>
          <p:sp>
            <p:nvSpPr>
              <p:cNvPr id="25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增加营养摄入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保持良好的作息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适当进行运动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采用舒适的姿势</a:t>
                </a:r>
                <a:endParaRPr/>
              </a:p>
            </p:txBody>
          </p:sp>
          <p:sp>
            <p:nvSpPr>
              <p:cNvPr id="25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孕期常见不适症状及缓解方法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4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65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66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67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保持身体健康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缓解孕期不适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有助于分娩</a:t>
                </a:r>
                <a:endParaRPr/>
              </a:p>
            </p:txBody>
          </p:sp>
          <p:sp>
            <p:nvSpPr>
              <p:cNvPr id="26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孕期运动的重要性</a:t>
                </a:r>
                <a:endParaRPr/>
              </a:p>
            </p:txBody>
          </p:sp>
        </p:grpSp>
        <p:grpSp>
          <p:nvGrpSpPr>
            <p:cNvPr id="270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71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选择合适的运动方式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控制运动强度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保持适当的运动频率</a:t>
                </a:r>
                <a:endParaRPr/>
              </a:p>
            </p:txBody>
          </p:sp>
          <p:sp>
            <p:nvSpPr>
              <p:cNvPr id="272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孕期运动注意事项</a:t>
                </a:r>
                <a:endParaRPr/>
              </a:p>
            </p:txBody>
          </p:sp>
          <p:sp>
            <p:nvSpPr>
              <p:cNvPr id="273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74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75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利于身体恢复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有助于胎儿发育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保持良好的心情</a:t>
                </a:r>
                <a:endParaRPr/>
              </a:p>
            </p:txBody>
          </p:sp>
          <p:sp>
            <p:nvSpPr>
              <p:cNvPr id="276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孕期休息的重要性</a:t>
                </a:r>
                <a:endParaRPr/>
              </a:p>
            </p:txBody>
          </p:sp>
          <p:sp>
            <p:nvSpPr>
              <p:cNvPr id="277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孕期运动与休息的重要性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孕期营养与饮食指导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孕期营养需求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蛋白质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碳水化合物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脂肪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维生素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矿物质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孕期膳食搭配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合理搭配主食和副食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保证蛋白质摄入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适量摄入脂肪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多吃蔬菜和水果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孕期营养需求与膳食搭配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https://d.book118.com/298075032135006042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孕妇课堂课件：孕期知识全面解析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2024-09-22T06:12:31.550</cp:lastPrinted>
  <dcterms:created xsi:type="dcterms:W3CDTF">2024-09-21T22:12:31Z</dcterms:created>
  <dcterms:modified xsi:type="dcterms:W3CDTF">2024-09-21T22:12:33Z</dcterms:modified>
</cp:coreProperties>
</file>