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27943-D15D-452E-B553-063339350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5F1E5-3879-4224-B358-181F648CC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9ACEE1-2D75-4338-A321-4D63A5937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A7ADA2-553B-4064-A446-094E94CBD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0EBF44-95B2-4E4D-ABD7-FC692C037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EF8C9B-89F1-46D8-83C2-B103A9532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F05A34-B5B1-43F5-9D62-50869C1C8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71650E-836E-41B5-977C-2C9021ABC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71E957-9FF1-4145-9EC0-82C0B9DD2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E9CCE-D782-4D19-912F-88770261F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1BC5F-A5B1-42A3-96E7-FAD225874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7513203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《公路客运站务管理》ppt课件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公路客运站务管理概述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客运站的设施设备管理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客运站的运营管理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客运站的安保与卫生管理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客运站的信息化管理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客运站服务质量提升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公路客运站务管理概述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公路客运站务管理是指对公路客运站运营过程进行的计划、组织、指挥、协调与控制等活动。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涉及面广、工作量大、安全要求高、服务要求高。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客运站是公路客运运输的重要节点，具有旅客集散、车辆组织、中转、换乘等功能。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是实现旅客快速、安全、舒适出行的重要保障，也是展示公路客运服务形象的重要窗口。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客运站的功能与作用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按照不同的分类标准，客运站可以分为不同类型，如按运输距离可分为短途客运站和长途客运站；按运输方式可分为直达客运站和非直达客运站。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客运站的布局应考虑多种因素，如地理位置、交通状况、旅客流量等，以实现合理布局和优化资源配置。同时，客运站的内部布局也应注重旅客的出行体验，提供便捷、舒适的环境。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375" r="23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客运站的分类与布局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客运站的设施设备管理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根据客运站的功能需求，合理配置设施设备，确保满足旅客出行需求。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设施设备配置原则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03" r="90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设施设备分类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00" r="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设施设备布局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7612" r="2761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将设施设备分为基础设施、服务设施和安全设施等类别，以便于管理和维护。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优化设施设备的布局，提高旅客的出行效率和舒适度，同时便于工作人员的操作和管理。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设施设备配置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制定设施设备的使用规范，确保工作人员和旅客正确使用设备，防止设备损坏。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使用规范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建立设施设备的保养制度，定期对设备进行检查、清洁、润滑等保养工作，确保设备的正常运行。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保养制度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对工作人员进行设施设备的培训和考核，提高工作人员的操作技能和维护意识。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培训与考核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设施设备使用与保养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设施设备维修与更新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维修流程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建立设施设备的维修流程，对设备故障进行及时诊断和修复，确保设备的持续运行。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更新计划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根据设备的磨损程度和使用寿命，制定合理的更新计划，提高客运站的服务水平和运营效率。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技术改造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针对现有设施设备的不足之处，进行技术改造和升级，提高设备的性能和适应性。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客运站的运营管理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合理安排班次是客运站运营管理的核心内容，有助于提高运输效率和服务质量。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根据市场需求、客流量和车辆调度等因素，制定合理的班次计划，确保运力充足且不过度浪费。同时，要关注班次的均匀分布，以满足不同时间段的乘客需求。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班次管理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票务管理是客运站运营管理的重要组成部分，涉及票务系统的设计、票务政策的制定以及票务销售的监管。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设计高效、稳定的票务系统，支持线上和线下购票渠道。制定合理的票务政策，包括票价、优惠政策等，以吸引和满足不同乘客的需求。加强票务销售的监管，防止票务违规行为的发生。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票务管理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https://d.book118.com/298075132037006036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2024-09-15T11:22:14.608</cp:lastPrinted>
  <dcterms:created xsi:type="dcterms:W3CDTF">2024-09-15T03:22:14Z</dcterms:created>
  <dcterms:modified xsi:type="dcterms:W3CDTF">2024-09-15T03:22:16Z</dcterms:modified>
</cp:coreProperties>
</file>