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CCDF47-9788-4B95-86FB-EBA8F48752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9E24F6-F4B1-477B-BB66-12C2B47FC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C86508-5FF3-46F2-9891-3DCED958A8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213FF9-227A-4714-92D9-C6AB3AF83A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D0F6CA-F0FE-4F21-8B39-18608827B1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4AD346-9819-43A2-9E01-BA567E97D6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ED804A-922B-4CBF-B23C-8B2E2DE6F4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B79C0E-F8D0-4664-BDD4-8DABD0FA49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5167F4-303C-4333-A62F-71046787CE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878CAF-20FB-47AF-B007-6AE93AE783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987A4C-4BF0-4413-9009-2B079EAC7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7611102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碳纤维行业现状分析报告</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2023-11-25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碳纤维行业概述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全球碳纤维行业发展现状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中国碳纤维行业发展现状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碳纤维行业竞争格局分析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碳纤维行业发展趋势及前景预测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碳纤维行业存在的问题与挑战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碳纤维行业发展的策略与建议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碳纤维行业概述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碳纤维是一种由90%以上碳元素组成的高分子纤维，具有轻质、高强度、高刚性等特点。</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碳纤维的强度是钢铁的3倍，重量却只有钢的四分之一，因此被广泛用于航空、汽车、体育器材等领域。</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碳纤维的定义和特性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航空航天</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用于制造飞机、火箭等高性能产品。</a:t>
            </a:r>
          </a:p>
        </p:txBody>
      </p:sp>
      <p:sp>
        <p:nvSpPr>
          <p:cNvPr id="5" name="AutoShape 5"/>
          <p:cNvSpPr/>
          <p:nvPr/>
        </p:nvSpPr>
        <p:spPr>
          <a:xfrm rot="2700000">
            <a:off x="869478" y="1627599"/>
            <a:ext cx="1044352" cy="104435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汽车工业</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用于制造轻量化汽车、电动车等。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体育器材</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用于制造高尔夫球杆、自行车车架等高性能产品。</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其他领域</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包括建筑、电子、医疗等。</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碳纤维的应用领域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以石油、天然气等为原料，经过裂解、聚合等工艺生产出聚丙烯腈（PAN），再经过氧化、碳化等工艺处理得到碳纤维原丝。</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上游</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以碳纤维原丝为原料，经过纺织、碳化等工艺处理得到碳纤维织物和碳纤维复合材料。</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中游</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以碳纤维织物和碳纤维复合材料为原料，生产出各种碳纤维制品，如航空器、汽车、体育器材等。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下游</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碳纤维行业的产业链结构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全球碳纤维行业发展现状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917" r="2491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全球碳纤维市场在近年来持续增长，主要受到航空航天、汽车、体育器材等领域对高性能碳纤维材料需求的推动。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需求持续增长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随着技术的进步和产业的发展，全球碳纤维的供应能力也在不断提升，新型纺丝工艺和设备的应用使得生产效率大幅提高。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供应能力增强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在市场需求的推动下，全球碳纤维行业正在逐步解决供需缺口的问题，但仍然需要进一步的技术创新和产业升级。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供需缺口缩小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全球碳纤维市场供需情况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市场规模不断扩大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全球碳纤维市场规模近年来持续增长，主要得益于其在航空航天、汽车、体育器材等领域的应用不断拓展。</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中国市场增长迅速</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中国碳纤维市场增长迅速，主要得益于国内对高性能材料的巨大需求以及政府对碳纤维产业的大力支持。</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市场前景广阔</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随着技术的不断进步和应用的不断拓展，全球碳纤维市场前景广阔，未来几年将保持快速增长。</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全球碳纤维行业市场规模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绿色环保成为趋势</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随着环保意识的提高，低碳、环保将成为碳纤维行业的重要发展趋势，新型生物基碳纤维等环保产品将得到更多应用。</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产业整合加速</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随着市场竞争的加剧，碳纤维企业间的兼并重组将成为趋势，产业整合将加速进行，以提高产业集中度和竞争力。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技术创新推动发展</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随着技术的不断进步，新型纺丝工艺和设备的研发和应用将进一步推动碳纤维行业的发展。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全球碳纤维行业发展趋势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中国碳纤维行业发展现状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中国碳纤维行业在近年来取得了显著的进步，产能和产量都有所提高。然而，由于核心技术和设备仍受制于人，生产成本较高，使得国产碳纤维在价格上缺乏竞争力。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供给情况</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随着国内碳纤维应用技术的不断提高，以及在新能源汽车、风电叶片等领域的广泛应用，国内碳纤维需求持续增长。但受限于价格因素，部分领域对国产碳纤维的接受程度有待提高。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需求情况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中国碳纤维市场供需情况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直接应用市场规模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随着碳纤维在汽车、航空航天、风电叶片等领域的广泛应用，其直接应用市场规模不断扩大。根据统计数据，2020年中国碳纤维直接应用市场规模达到了约XX亿元。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复合材料市场规模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碳纤维复合材料具有轻质、高强、耐腐蚀等优点，因此在汽车、轨道交通、航空航天等领域得到广泛应用。随着技术进步和应用领域的拓展，中国碳纤维复合材料市场规模也在不断扩大。</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中国碳纤维行业市场规模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随着国家对科技创新的重视和支持力度的加大，中国碳纤维行业在技术创新方面有望取得更多突破。未来，国产碳纤维在提高性能、降低成本、扩大应用领域等方面仍有很大的提升空间。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技术创新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随着环保意识的提高和政策的趋严，绿色环保将成为碳纤维行业发展的重要趋势。未来，碳纤维生产过程中的能耗和排放将得到有效控制，推动行业向可持续发展方向转型。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绿色环保</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中国碳纤维行业发展趋势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碳纤维行业竞争格局分析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全球碳纤维行业市场主要被美国、欧洲和日本等少数几家大型企业所垄断，这些企业在技术研发、生产工艺、产品质量等方面具有明显优势。</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行业集中度高</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全球碳纤维行业市场中，高端产品如航空航天级、汽车级等占据主导地位，这些产品具有较高的附加值和技术门槛。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高端产品占据主导地位</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随着全球新能源汽车、风电等新兴市场的快速发展，对碳纤维的需求量不断增加，为碳纤维行业带来了巨大的市场潜力。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新兴市场潜力巨大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全球碳纤维行业市场竞争格局</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https://d.book118.com/298076111020006046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2024-09-26T21:47:08.785</cp:lastPrinted>
  <dcterms:created xsi:type="dcterms:W3CDTF">2024-09-26T13:47:08Z</dcterms:created>
  <dcterms:modified xsi:type="dcterms:W3CDTF">2024-09-26T13:47:10Z</dcterms:modified>
</cp:coreProperties>
</file>