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37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00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E92F2-449F-410C-920D-6269D16A3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1462D-181D-4F02-9947-8B318494B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EAC35-8148-49C4-9ED5-19132F187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95A8F-40BA-4071-B0EF-55216A21C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375CB2-C2D4-4835-AA9F-9E731FE3D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6301ED-7D30-474A-95C3-D77F57903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67C342-55EA-4464-AB98-D3488EF9E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2B576-3912-4123-9748-9F1866A60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B18B5-8514-46C6-BB0B-6BBE1D10C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FF724-9B6B-4890-BF78-0B4945DA8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08E9C-D510-4C46-8B17-AE6B41D69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368" r:id="rId2"/>
    <p:sldLayoutId id="2147485369" r:id="rId3"/>
    <p:sldLayoutId id="2147485370" r:id="rId4"/>
    <p:sldLayoutId id="2147485371" r:id="rId5"/>
    <p:sldLayoutId id="2147485372" r:id="rId6"/>
    <p:sldLayoutId id="2147485373" r:id="rId7"/>
    <p:sldLayoutId id="2147485374" r:id="rId8"/>
    <p:sldLayoutId id="2147485375" r:id="rId9"/>
    <p:sldLayoutId id="2147485376" r:id="rId10"/>
    <p:sldLayoutId id="2147485377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tags" Target="../tags/tag108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tags" Target="../tags/tag131.xml" /><Relationship Id="rId26" Type="http://schemas.openxmlformats.org/officeDocument/2006/relationships/tags" Target="../tags/tag132.xml" /><Relationship Id="rId27" Type="http://schemas.openxmlformats.org/officeDocument/2006/relationships/tags" Target="../tags/tag133.xml" /><Relationship Id="rId28" Type="http://schemas.openxmlformats.org/officeDocument/2006/relationships/tags" Target="../tags/tag134.xml" /><Relationship Id="rId29" Type="http://schemas.openxmlformats.org/officeDocument/2006/relationships/tags" Target="../tags/tag135.xml" /><Relationship Id="rId3" Type="http://schemas.openxmlformats.org/officeDocument/2006/relationships/tags" Target="../tags/tag109.xml" /><Relationship Id="rId30" Type="http://schemas.openxmlformats.org/officeDocument/2006/relationships/tags" Target="../tags/tag136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7612506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2024年党员主管自查自纠问题总结及整改措施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3"/>
            </p:custDataLst>
          </p:nvPr>
        </p:nvSpPr>
        <p:spPr>
          <a:xfrm>
            <a:off x="1775254" y="3289695"/>
            <a:ext cx="753913" cy="126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项标题"/>
          <p:cNvSpPr txBox="1"/>
          <p:nvPr>
            <p:custDataLst>
              <p:tags r:id="rId4"/>
            </p:custDataLst>
          </p:nvPr>
        </p:nvSpPr>
        <p:spPr>
          <a:xfrm>
            <a:off x="2792819" y="3289695"/>
            <a:ext cx="3557016" cy="126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党员主管自查自纠问题总结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序号"/>
          <p:cNvSpPr txBox="1"/>
          <p:nvPr>
            <p:custDataLst>
              <p:tags r:id="rId5"/>
            </p:custDataLst>
          </p:nvPr>
        </p:nvSpPr>
        <p:spPr>
          <a:xfrm>
            <a:off x="6499654" y="3289695"/>
            <a:ext cx="753913" cy="126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项标题"/>
          <p:cNvSpPr txBox="1"/>
          <p:nvPr>
            <p:custDataLst>
              <p:tags r:id="rId6"/>
            </p:custDataLst>
          </p:nvPr>
        </p:nvSpPr>
        <p:spPr>
          <a:xfrm>
            <a:off x="7517219" y="3289695"/>
            <a:ext cx="3557016" cy="126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整改措施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7"/>
            </p:custDataLst>
          </p:nvPr>
        </p:nvSpPr>
        <p:spPr>
          <a:xfrm>
            <a:off x="6499654" y="4679092"/>
            <a:ext cx="753913" cy="126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项标题"/>
          <p:cNvSpPr txBox="1"/>
          <p:nvPr>
            <p:custDataLst>
              <p:tags r:id="rId8"/>
            </p:custDataLst>
          </p:nvPr>
        </p:nvSpPr>
        <p:spPr>
          <a:xfrm>
            <a:off x="7517219" y="4679092"/>
            <a:ext cx="3557016" cy="126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保障措施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1775254" y="4679092"/>
            <a:ext cx="753913" cy="126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2792819" y="4679092"/>
            <a:ext cx="3557016" cy="126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具体实施计划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党员主管自查自纠问题总结</a:t>
            </a:r>
            <a:endParaRPr lang="zh-CN" altLang="en-US"/>
          </a:p>
        </p:txBody>
      </p:sp>
      <p:sp>
        <p:nvSpPr>
          <p:cNvPr id="10488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政治思想方面</a:t>
            </a:r>
            <a:endParaRPr lang="zh-CN" altLang="en-US"/>
          </a:p>
        </p:txBody>
      </p:sp>
      <p:sp>
        <p:nvSpPr>
          <p:cNvPr id="1048896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8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0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2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加强党性修养，保持党员先进性，发挥模范带头作用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6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0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坚定理想信念，加强理论学习，提高政治觉悟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严守政治纪律，坚决贯彻党的路线、方针、政策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关注国家大事，关心群众利益，提高政治敏锐性和鉴别力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工作作风方面</a:t>
            </a:r>
            <a:endParaRPr lang="zh-CN" altLang="en-US"/>
          </a:p>
        </p:txBody>
      </p:sp>
      <p:sp>
        <p:nvSpPr>
          <p:cNvPr id="1048964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6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8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0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4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0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2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4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6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8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0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2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4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0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工作态度：是否认真负责，积极主动，勇于担当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团队合作：是否尊重同事，善于沟通协作，共同解决问题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正文"/>
          <p:cNvSpPr txBox="1"/>
          <p:nvPr>
            <p:custDataLst>
              <p:tags r:id="rId29"/>
            </p:custDataLst>
          </p:nvPr>
        </p:nvSpPr>
        <p:spPr>
          <a:xfrm>
            <a:off x="6993314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工作纪律：是否遵守公司规章制度，不迟到早退，不擅离职守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正文"/>
          <p:cNvSpPr txBox="1"/>
          <p:nvPr>
            <p:custDataLst>
              <p:tags r:id="rId30"/>
            </p:custDataLst>
          </p:nvPr>
        </p:nvSpPr>
        <p:spPr>
          <a:xfrm>
            <a:off x="319701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工作效率：是否高效完成工作任务，避免拖延和推诿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组织纪律方面</a:t>
            </a:r>
            <a:endParaRPr lang="zh-CN" altLang="en-US"/>
          </a:p>
        </p:txBody>
      </p:sp>
      <p:sp>
        <p:nvSpPr>
          <p:cNvPr id="1049044" name="弧形 58"/>
          <p:cNvSpPr/>
          <p:nvPr>
            <p:custDataLst>
              <p:tags r:id="rId2"/>
            </p:custDataLst>
          </p:nvPr>
        </p:nvSpPr>
        <p:spPr>
          <a:xfrm>
            <a:off x="7960385" y="2261121"/>
            <a:ext cx="3214326" cy="321432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弧形 57"/>
          <p:cNvSpPr/>
          <p:nvPr>
            <p:custDataLst>
              <p:tags r:id="rId3"/>
            </p:custDataLst>
          </p:nvPr>
        </p:nvSpPr>
        <p:spPr>
          <a:xfrm>
            <a:off x="1014984" y="2261121"/>
            <a:ext cx="3214326" cy="321432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椭圆 22"/>
          <p:cNvSpPr/>
          <p:nvPr>
            <p:custDataLst>
              <p:tags r:id="rId4"/>
            </p:custDataLst>
          </p:nvPr>
        </p:nvSpPr>
        <p:spPr>
          <a:xfrm>
            <a:off x="8276361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椭圆 23"/>
          <p:cNvSpPr/>
          <p:nvPr>
            <p:custDataLst>
              <p:tags r:id="rId5"/>
            </p:custDataLst>
          </p:nvPr>
        </p:nvSpPr>
        <p:spPr>
          <a:xfrm>
            <a:off x="8634005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6"/>
            </p:custDataLst>
          </p:nvPr>
        </p:nvSpPr>
        <p:spPr>
          <a:xfrm>
            <a:off x="8695638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遵守廉洁纪律，廉洁奉公，不利用职务之便谋取私利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4" name="椭圆 24"/>
          <p:cNvSpPr/>
          <p:nvPr>
            <p:custDataLst>
              <p:tags r:id="rId7"/>
            </p:custDataLst>
          </p:nvPr>
        </p:nvSpPr>
        <p:spPr>
          <a:xfrm>
            <a:off x="6023728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椭圆 25"/>
          <p:cNvSpPr/>
          <p:nvPr>
            <p:custDataLst>
              <p:tags r:id="rId8"/>
            </p:custDataLst>
          </p:nvPr>
        </p:nvSpPr>
        <p:spPr>
          <a:xfrm>
            <a:off x="6380504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正文"/>
          <p:cNvSpPr txBox="1"/>
          <p:nvPr>
            <p:custDataLst>
              <p:tags r:id="rId9"/>
            </p:custDataLst>
          </p:nvPr>
        </p:nvSpPr>
        <p:spPr>
          <a:xfrm>
            <a:off x="6443005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遵守工作纪律，认真履行岗位职责，按时完成工作任务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椭圆 7"/>
          <p:cNvSpPr/>
          <p:nvPr>
            <p:custDataLst>
              <p:tags r:id="rId10"/>
            </p:custDataLst>
          </p:nvPr>
        </p:nvSpPr>
        <p:spPr>
          <a:xfrm>
            <a:off x="3771096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椭圆 9"/>
          <p:cNvSpPr/>
          <p:nvPr>
            <p:custDataLst>
              <p:tags r:id="rId11"/>
            </p:custDataLst>
          </p:nvPr>
        </p:nvSpPr>
        <p:spPr>
          <a:xfrm>
            <a:off x="4127871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正文"/>
          <p:cNvSpPr txBox="1"/>
          <p:nvPr>
            <p:custDataLst>
              <p:tags r:id="rId12"/>
            </p:custDataLst>
          </p:nvPr>
        </p:nvSpPr>
        <p:spPr>
          <a:xfrm>
            <a:off x="4190372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遵守组织纪律，服从组织安排，听从组织指挥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66" name="椭圆 5"/>
          <p:cNvSpPr/>
          <p:nvPr>
            <p:custDataLst>
              <p:tags r:id="rId13"/>
            </p:custDataLst>
          </p:nvPr>
        </p:nvSpPr>
        <p:spPr>
          <a:xfrm>
            <a:off x="1262383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椭圆 4"/>
          <p:cNvSpPr/>
          <p:nvPr>
            <p:custDataLst>
              <p:tags r:id="rId14"/>
            </p:custDataLst>
          </p:nvPr>
        </p:nvSpPr>
        <p:spPr>
          <a:xfrm>
            <a:off x="1619158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正文"/>
          <p:cNvSpPr txBox="1"/>
          <p:nvPr>
            <p:custDataLst>
              <p:tags r:id="rId15"/>
            </p:custDataLst>
          </p:nvPr>
        </p:nvSpPr>
        <p:spPr>
          <a:xfrm>
            <a:off x="1681659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遵守党的纪律，严格执行党的路线、方针、政策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群众路线方面</a:t>
            </a:r>
            <a:endParaRPr lang="zh-CN" altLang="en-US"/>
          </a:p>
        </p:txBody>
      </p:sp>
      <p:sp>
        <p:nvSpPr>
          <p:cNvPr id="1049108" name="弧形 58"/>
          <p:cNvSpPr/>
          <p:nvPr>
            <p:custDataLst>
              <p:tags r:id="rId2"/>
            </p:custDataLst>
          </p:nvPr>
        </p:nvSpPr>
        <p:spPr>
          <a:xfrm>
            <a:off x="7960385" y="2261121"/>
            <a:ext cx="3214326" cy="321432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弧形 57"/>
          <p:cNvSpPr/>
          <p:nvPr>
            <p:custDataLst>
              <p:tags r:id="rId3"/>
            </p:custDataLst>
          </p:nvPr>
        </p:nvSpPr>
        <p:spPr>
          <a:xfrm>
            <a:off x="1014984" y="2261121"/>
            <a:ext cx="3214326" cy="321432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椭圆 22"/>
          <p:cNvSpPr/>
          <p:nvPr>
            <p:custDataLst>
              <p:tags r:id="rId4"/>
            </p:custDataLst>
          </p:nvPr>
        </p:nvSpPr>
        <p:spPr>
          <a:xfrm>
            <a:off x="8276361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椭圆 23"/>
          <p:cNvSpPr/>
          <p:nvPr>
            <p:custDataLst>
              <p:tags r:id="rId5"/>
            </p:custDataLst>
          </p:nvPr>
        </p:nvSpPr>
        <p:spPr>
          <a:xfrm>
            <a:off x="8634005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正文"/>
          <p:cNvSpPr txBox="1"/>
          <p:nvPr>
            <p:custDataLst>
              <p:tags r:id="rId6"/>
            </p:custDataLst>
          </p:nvPr>
        </p:nvSpPr>
        <p:spPr>
          <a:xfrm>
            <a:off x="8695638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加强群众监督，提高工作透明度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8" name="椭圆 24"/>
          <p:cNvSpPr/>
          <p:nvPr>
            <p:custDataLst>
              <p:tags r:id="rId7"/>
            </p:custDataLst>
          </p:nvPr>
        </p:nvSpPr>
        <p:spPr>
          <a:xfrm>
            <a:off x="6023728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椭圆 25"/>
          <p:cNvSpPr/>
          <p:nvPr>
            <p:custDataLst>
              <p:tags r:id="rId8"/>
            </p:custDataLst>
          </p:nvPr>
        </p:nvSpPr>
        <p:spPr>
          <a:xfrm>
            <a:off x="6380504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正文"/>
          <p:cNvSpPr txBox="1"/>
          <p:nvPr>
            <p:custDataLst>
              <p:tags r:id="rId9"/>
            </p:custDataLst>
          </p:nvPr>
        </p:nvSpPr>
        <p:spPr>
          <a:xfrm>
            <a:off x="6443005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关注群众利益，解决群众问题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椭圆 7"/>
          <p:cNvSpPr/>
          <p:nvPr>
            <p:custDataLst>
              <p:tags r:id="rId10"/>
            </p:custDataLst>
          </p:nvPr>
        </p:nvSpPr>
        <p:spPr>
          <a:xfrm>
            <a:off x="3771096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椭圆 9"/>
          <p:cNvSpPr/>
          <p:nvPr>
            <p:custDataLst>
              <p:tags r:id="rId11"/>
            </p:custDataLst>
          </p:nvPr>
        </p:nvSpPr>
        <p:spPr>
          <a:xfrm>
            <a:off x="4127871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正文"/>
          <p:cNvSpPr txBox="1"/>
          <p:nvPr>
            <p:custDataLst>
              <p:tags r:id="rId12"/>
            </p:custDataLst>
          </p:nvPr>
        </p:nvSpPr>
        <p:spPr>
          <a:xfrm>
            <a:off x="4190372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加强与群众的沟通，提高工作效率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30" name="椭圆 5"/>
          <p:cNvSpPr/>
          <p:nvPr>
            <p:custDataLst>
              <p:tags r:id="rId13"/>
            </p:custDataLst>
          </p:nvPr>
        </p:nvSpPr>
        <p:spPr>
          <a:xfrm>
            <a:off x="1262383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椭圆 4"/>
          <p:cNvSpPr/>
          <p:nvPr>
            <p:custDataLst>
              <p:tags r:id="rId14"/>
            </p:custDataLst>
          </p:nvPr>
        </p:nvSpPr>
        <p:spPr>
          <a:xfrm>
            <a:off x="1619158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正文"/>
          <p:cNvSpPr txBox="1"/>
          <p:nvPr>
            <p:custDataLst>
              <p:tags r:id="rId15"/>
            </p:custDataLst>
          </p:nvPr>
        </p:nvSpPr>
        <p:spPr>
          <a:xfrm>
            <a:off x="1681659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深入群众，了解群众需求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整改措施</a:t>
            </a:r>
            <a:endParaRPr lang="zh-CN" altLang="en-US"/>
          </a:p>
        </p:txBody>
      </p:sp>
      <p:sp>
        <p:nvSpPr>
          <p:cNvPr id="10491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加强政治理论学习</a:t>
            </a:r>
            <a:endParaRPr lang="zh-CN" altLang="en-US"/>
          </a:p>
        </p:txBody>
      </p:sp>
      <p:sp>
        <p:nvSpPr>
          <p:cNvPr id="10492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6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学习内容：党的基本理论、基本路线、基本方略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学习方式：参加党组织活动、阅读党刊、观看党建视频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8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学习目标：提高政治觉悟、增强党性修养、坚定理想信念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30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学习效果：将政治理论学习成果运用到实际工作中，提高工作效率和质量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改进工作作风</a:t>
            </a:r>
            <a:endParaRPr lang="zh-CN" altLang="en-US"/>
          </a:p>
        </p:txBody>
      </p:sp>
      <p:sp>
        <p:nvSpPr>
          <p:cNvPr id="1049274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6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8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0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2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加强纪律教育，遵守党纪国法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4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加强理论学习，提高政治觉悟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6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加强作风建设，树立良好形象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8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加强廉政建设，保持廉洁自律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严格遵守组织纪律</a:t>
            </a:r>
            <a:endParaRPr lang="zh-CN" altLang="en-US"/>
          </a:p>
        </p:txBody>
      </p:sp>
      <p:sp>
        <p:nvSpPr>
          <p:cNvPr id="1049326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加强组织纪律教育，提高党员主管的思想觉悟和纪律意识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严格执行组织纪律，对违反纪律的行为进行严肃处理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加强组织纪律监督，建立健全监督机制，及时发现和纠正违反纪律的行为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加强组织纪律执行，确保组织纪律的严格执行和落实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https://d.book118.com/298076125066006035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1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67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汉仪粗圆简</vt:lpstr>
      <vt:lpstr>汉仪正圆-75W</vt:lpstr>
      <vt:lpstr>汉仪正圆-45W</vt:lpstr>
      <vt:lpstr>微软雅黑</vt:lpstr>
      <vt:lpstr>Office Theme</vt:lpstr>
      <vt:lpstr>2024年党员主管自查自纠问题总结及整改措施</vt:lpstr>
      <vt:lpstr>目录</vt:lpstr>
      <vt:lpstr>党员主管自查自纠问题总结</vt:lpstr>
      <vt:lpstr>政治思想方面</vt:lpstr>
      <vt:lpstr>工作作风方面</vt:lpstr>
      <vt:lpstr>组织纪律方面</vt:lpstr>
      <vt:lpstr>群众路线方面</vt:lpstr>
      <vt:lpstr>整改措施</vt:lpstr>
      <vt:lpstr>加强政治理论学习</vt:lpstr>
      <vt:lpstr>改进工作作风</vt:lpstr>
      <vt:lpstr>严格遵守组织纪律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2024-09-14T07:46:27.330</cp:lastPrinted>
  <dcterms:created xsi:type="dcterms:W3CDTF">2024-09-13T23:46:27Z</dcterms:created>
  <dcterms:modified xsi:type="dcterms:W3CDTF">2024-09-13T23:46:29Z</dcterms:modified>
</cp:coreProperties>
</file>