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257657-299C-42FD-9381-F20DDA924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70A5D-7B99-4FCD-B6EB-0619BFF3D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D8ED5-6696-419D-8CF3-098D0DD96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E35C3-6DB2-4C60-80F1-C7FEF9701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673783-A1AD-4348-9AD0-40113F44E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4DDF26-08BA-404F-B62C-E7F082529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2DAB9D-6B1B-4893-BD9E-1A7F76D5E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D1555D-2A71-4101-BE88-6D24ABBE8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C3CC9D-B7A3-4093-A254-B49B88622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23DE09-5500-454B-92A4-80B1BFC95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39743-00DC-4F5C-A47D-F34AEE70B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77041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现场监督工作管理中的人际关系处理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现场监督工作中的人际关系类型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人际关系处理的原则和技巧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现场监督工作中人际关系处理的挑战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人际关系处理不当的后果及应对方法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提高现场监督工作中人际关系处理能力的建议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004" b="2000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良好的人际关系有助于减少沟通障碍，促进团队协作，从而提高工作效率。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营造积极的工作氛围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和谐的人际关系可以营造积极的工作氛围，使员工更加投入工作，提高工作满意度。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促进个人和组织发展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良好的人际关系有助于个人和组织共同成长，实现双赢。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沟通顺畅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解决问题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增强信任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人际关系在工作中的重要性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457" r="1345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良好的人际关系有助于建立有效的沟通渠道，确保信息准确、及时地传递。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和谐的人际关系可以促进团队成员之间的协作，共同完成任务。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当工作中出现问题时，良好的人际关系有助于快速找到解决方案，避免问题扩大化。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良好的人际关系有助于建立信任，使团队成员更加愿意相互支持和帮助。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现场监督工作中的人际关系类型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对上级保持尊重，理解并执行上级的决策，同时积极与上级沟通，建立信任关系。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尊重与信任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主动反馈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及时反馈工作进展和遇到的问题，为上级提供决策依据。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对工作结果负责，不推诿责任，勇于承担自己的职责。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与上级的关系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为下级提供明确的指导和必要的支持，帮助下级提升能力和解决问题。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指导与支持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对待下级要公平公正，不偏袒任何一方，维护良好的工作氛围。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公平公正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倾听下级的意见和建议，理解下级的困难和需求，积极解决相关问题。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与下级的关系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与同事保持良好的协作关系，共同完成工作任务，相互支持，共同进步。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协作与配合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尊重同事的意见和观点，理解同事的工作方式和习惯，减少不必要的冲突。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尊重与理解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积极与同事沟通交流，分享工作经验和知识，促进团队整体水平的提升。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沟通与分享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与同事的关系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375" b="8375"/>
          <a:stretch>
            <a:fillRect/>
          </a:stretch>
        </p:blipFill>
        <p:spPr>
          <a:xfrm>
            <a:off x="454963" y="1569535"/>
            <a:ext cx="4219249" cy="4219248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服务与满足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以客户为中心，提供优质的服务和产品，满足客户的需求和期望。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诚信与守约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对客户保持诚信，遵守合同约定，树立良好的企业形象。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沟通与反馈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与客户保持密切沟通，及时反馈工作进展和结果，确保客户满意度的提升。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与客户的关系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人际关系处理的原则和技巧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尊重他人的隐私和个人空间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不要过度干涉别人的私人事务，保持适当的距离和关注度。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尊重他人的文化背景和习惯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在现场监督工作中，可能会遇到来自不同文化背景和习惯的人，要尊重并理解他们的文化和习惯。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尊重他人的意见和感受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在工作中，要尊重他人的不同意见和感受，不要轻易打断别人的发言或忽视别人的感受。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尊重他人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鼓励他人表达意见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要鼓励别人表达自己的意见和看法，创造一个开放、包容的工作氛围。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倾听他人的观点和想法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在工作中，要积极倾听他人的观点和想法，给予别人表达意见的机会。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理解他人的立场和需要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要设身处地地理解别人的立场和需要，不要一味地将自己的意见强加给别人。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倾听和理解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及时反馈工作进展和问题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要及时向相关人员反馈工作进展情况和存在的问题，以便及时采取措施加以解决。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保持沟通渠道畅通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要保持与相关人员之间的沟通渠道畅通，确保信息的及时传递和反馈。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清晰表达自己的观点和想法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在工作中，要清晰、明确地表达自己的观点和想法，避免模糊不清或含糊其辞。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719" b="719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坦诚沟通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在初次与人交往时，要注意自己的言行举止，给人留下良好的第一印象。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建立良好的第一印象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在工作中，要履行自己的承诺并承担责任，树立自己的信誉和形象。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履行承诺和承担责任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在工作中，要积极寻求与他人的合作和支持，共同推动工作的顺利开展。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积极寻求合作和支持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建立信任和合作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https://d.book118.com/298077041015006032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2024-09-09T09:12:55.357</cp:lastPrinted>
  <dcterms:created xsi:type="dcterms:W3CDTF">2024-09-09T01:12:55Z</dcterms:created>
  <dcterms:modified xsi:type="dcterms:W3CDTF">2024-09-09T01:12:57Z</dcterms:modified>
</cp:coreProperties>
</file>