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63AD8-A0C6-441E-B70A-4285F6DC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2DED4-BDBF-41C4-B9ED-968B396B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2C26B-59D4-40E0-83AC-52694578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D6267-124B-4A02-931F-31082D99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D6A43-6ED2-4E3A-8E07-6AB3A9A33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82C8A-3D91-4201-9CC4-2D03B55B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483FF-F8F0-4AF7-B535-E0E976623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13D8C-7C45-4D7C-B0B7-DD34C6651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BE9D7-F73C-46E1-883A-16A1F3E8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CECA9-BE7D-41F0-900B-0BDADFC0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168F-C243-47DD-B2F8-247889C2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2.jpeg" /><Relationship Id="rId4" Type="http://schemas.openxmlformats.org/officeDocument/2006/relationships/image" Target="../media/image16.jpeg" /><Relationship Id="rId5" Type="http://schemas.openxmlformats.org/officeDocument/2006/relationships/image" Target="../media/image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712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漂流项目融资计划书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项目技术与方案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项目融资方案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项目实施计划与里程碑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阐述项目所处行业的发展趋势和市场需求，以及项目在行业中的竞争地位。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强调项目对国家、地区或公司的重要性和战略意义。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介绍项目的起源和发展历程，包括触发该项目的关键事件或因素。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明确项目的主要目的和目标，以及这些目标如何与公司的整体战略和愿景相契合。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阐述项目将如何满足客户的需求，以及项目将如何为公司的财务和运营目标做出贡献。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表达项目团队的决心和信念，以及项目成功后将带来的社会和经济效益。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项目目的与愿景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详细介绍项目的实施步骤和时间表，包括项目的启动、研发、测试、上线等关键节点的预期完成时间和里程碑。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阐述项目实施过程中可能遇到的风险和挑战，以及应对措施和预案。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列出项目所需的人员、物资、资金和其他资源，并说明如何获取和分配这些资源以确保项目的顺利实施。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分析国内外旅游市场的需求趋势，重点研究与漂流项目相关的旅游产品和服务需求，如探险旅游、户外运动等。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了解目标客户群体的特征和需求，包括年龄、性别、职业、收入水平、消费习惯等，以便制定有针对性的营销策略。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基于市场需求和消费者群体分析，预测漂流项目的市场规模及增长潜力。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对比自身与竞争对手的优势和劣势，找出差异化竞争点，如独特的自然资源、专业的运营团队等。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了解同行业或相关行业的竞争对手情况，分析其产品特点、价格策略、营销渠道等优势，以寻找竞争策略。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关注行业内其他企业的合作需求，寻求战略联盟或合作机会，以实现资源共享和优势互补。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技术发展影响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探讨新技术应用对漂流项目的影响，如互联网营销、智能旅游等，以便及时引入创新元素提升竞争力。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分析国内外漂流行业的市场趋势和发展动态，如消费者需求变化、新兴漂流项目等，以便及时调整自身战略。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关注国内外政策环境的变化趋势，特别是与旅游行业相关的政策调整，如旅游产业政策、环保政策等。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项目技术与方案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高效漂流装置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方案名称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该方案主要涉及一种能够提高漂流项目效率的装置，通过优化漂流装备的设计，提升游客的漂流体验，同时降低运营成本。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方案简介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漂流运动、流体力学、机械设计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技术领域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利用流体力学原理，对漂流装备进行优化设计，提高漂流板的稳定性、舒适性和安全性。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技术方案介绍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批量生产阶段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技术实施计划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进行市场调研，了解当前漂流市场的需求和竞争状况，进行技术可行性分析。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根据研究结果，设计出符合市场需求的高效漂流装置，并对其进行模型制作和试验。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在模型试验成功后，进行批量生产前的试制和性能测试，确保产品质量。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在试制和性能测试成功后，进行批量生产，并投放市场。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技术实施过程中可能出现技术难题、成本超预算等问题。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加强技术研发和设计团队的建设，提高技术研发和设计水平；加强与供应商的合作，确保原材料的供应和质量；加强成本控制，降低生产成本。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项目财务分析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根据场地大小、位置等因素评估租金。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场地租赁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购买漂流设备、救生设施等。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设备购置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包括门、窗、墙面、地面等装修。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装修费用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为吸引游客进行初期宣传。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初期宣传费用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项目投资预算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根据预期游客数量和门票价格计算。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门票收入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提供漂流设备租赁服务收取的费用。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漂流设备租赁收入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如餐饮、购物等。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其他服务收入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项目收益预测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https://d.book118.com/298077120006006035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2024-09-13T17:14:18.753</cp:lastPrinted>
  <dcterms:created xsi:type="dcterms:W3CDTF">2024-09-13T09:14:18Z</dcterms:created>
  <dcterms:modified xsi:type="dcterms:W3CDTF">2024-09-13T09:14:20Z</dcterms:modified>
</cp:coreProperties>
</file>