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96C3D-473B-4AD3-9928-A4A54D561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09351-24A6-49DC-B738-093EEB056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33427-4FA2-4383-AFC0-89D8DAFBB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7BF00-DD8C-464C-8ED0-06F795928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3BA298-1740-44FF-AB37-75715FE15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0A6076-1B66-4B61-ADC7-8E6CAD3FE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C97136-F745-449D-87F5-3FF810E0F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03AA5-B29B-4456-8A37-7E7896850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92C44-E6D7-4904-9E80-1D05F4E70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97E9B-8E76-42C3-A1FE-7B64E67B5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A338B-4278-4995-86FA-E0B68FB34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01116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初中科普活动总结报告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活动内容和实施过程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活动效果和收获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活动问题和改进建议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65" r="291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03" r="313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初中生正处于好奇心和求知欲旺盛的阶段，科普活动能够满足他们对未知世界的好奇心，激发他们的探索精神。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当前科技发展迅速，科普教育对于初中生来说至关重要，能够提高他们的科学素养和创新能力。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增强初中生的科学素养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通过科普活动，初中生可以了解科学知识，掌握科学方法，提高科学素养。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培养初中生的创新精神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科普活动注重实践和创新，能够激发初中生的创新思维和探索精神。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促进初中生全面发展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科普活动有助于培养初中生的团队协作、沟通表达等综合能力，促进其全面发展。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XX中学科学实验室及多功能报告厅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活动内容和实施过程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探索地球奥秘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通过科普讲座、展览、互动实验等形式，向初中生介绍地球科学知识，包括地球结构、地质地貌、气候变化等。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活动主题和内容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科普讲座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 展览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互动实验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活动形式和实施过程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5211" r="1521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5856" r="585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讲座+展览+互动实验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邀请地质学家和地理学家进行主题演讲，介绍地球科学的基本概念和知识。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展示地球科学相关的图片、模型和实物，帮助初中生直观了解地球的奥秘。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设计一些简单有趣的实验，让初中生亲自动手操作，加深对地球科学知识的理解。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初中生、科普活动组织者、地质学家、地理学家、科普志愿者等。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科普活动组织者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负责活动的策划、组织和协调，确保活动的顺利进行。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 地质学家和地理学家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负责科普讲座的演讲和答疑，提供专业的知识和指导。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科普志愿者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协助活动的实施，包括展览布置、实验指导等。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4. 初中生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积极参与活动，通过听讲座、参观展览和参与互动实验，学习地球科学知识。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参与人员和分工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https://d.book118.com/298101116032006044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2024-09-24T04:14:03.307</cp:lastPrinted>
  <dcterms:created xsi:type="dcterms:W3CDTF">2024-09-23T20:14:03Z</dcterms:created>
  <dcterms:modified xsi:type="dcterms:W3CDTF">2024-09-23T20:14:05Z</dcterms:modified>
</cp:coreProperties>
</file>