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39C8B-2D0E-4783-8312-DF19B1BA3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B926A-08FC-4B77-9516-C3A86F23C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E4D46-A89F-455A-9113-C860D33D7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1C533C-A973-4A26-8A64-EF699F117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07F414-0EEB-4C83-9FD4-6C7EDB31E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00DEB0-9AA3-43D3-A8A3-05634BEBC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ADEBF6-F9B5-46BF-9609-1C6D3C5F8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07F61D-473A-46E3-A241-D956D0961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D57760-1F84-405C-A9A3-B8645CA03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70F61-6667-4605-842C-EC3FB4A91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38BE9-2AAF-4A5C-AA96-B02CB0028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020301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耳廓压疮护理查房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耳廓压疮的成因与影响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耳廓压疮的护理策略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探讨耳廓压疮的成因、预防和护理方法，提高患者的生活质量。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耳廓压疮是长期卧床患者常见的并发症，由于耳廓部位突出，易受压且血液循环较差，导致压疮的发生率较高。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耳廓压疮是指由于长时间受压，耳廓部位血液循环障碍，导致皮肤及皮下组织损伤、溃疡甚至坏死的现象。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耳廓压疮的护理涉及多个方面，包括定期翻身、保持皮肤清洁干燥、及时处理渗出物和感染等。有效的护理措施能够减轻患者痛苦，促进愈合，降低并发症的发生率。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耳廓压疮的成因与影响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患者因疾病或行动不便长期卧床，耳廓受压时间过长，导致血液循环不畅。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耳廓结构特点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护理人员未能及时调整患者体位或使用软垫减轻耳廓受压。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耳廓突出于头部表面，易受压且血液循环相对较差，增加了压疮的风险。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成因分析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压疮引发疼痛和不适，影响患者休息和康复。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919" r="16919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疼痛不适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压疮易引发感染，加重病情，甚至引起全身感染。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压疮给患者带来心理压力，影响治疗信心和生活质量。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心理负担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压疮对患者的危害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压疮对护理工作的挑战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要求护理人员具备丰富的护理知识和技能，能够及时发现和处理压疮。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加强沟通协作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护理人员需与医生、患者及家属密切沟通，共同制定护理计划。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优化护理流程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完善护理流程，确保定时记录、评估和调整患者体位，预防压疮的发生。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耳廓压疮的护理策略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https://d.book118.com/298102030133006041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2024-09-20T18:29:15.063</cp:lastPrinted>
  <dcterms:created xsi:type="dcterms:W3CDTF">2024-09-20T10:29:15Z</dcterms:created>
  <dcterms:modified xsi:type="dcterms:W3CDTF">2024-09-20T10:29:17Z</dcterms:modified>
</cp:coreProperties>
</file>